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446" r:id="rId2"/>
    <p:sldId id="460" r:id="rId3"/>
    <p:sldId id="455" r:id="rId4"/>
    <p:sldId id="457" r:id="rId5"/>
    <p:sldId id="458" r:id="rId6"/>
    <p:sldId id="447" r:id="rId7"/>
    <p:sldId id="449" r:id="rId8"/>
    <p:sldId id="305" r:id="rId9"/>
    <p:sldId id="448" r:id="rId10"/>
    <p:sldId id="461" r:id="rId11"/>
    <p:sldId id="462" r:id="rId12"/>
    <p:sldId id="459" r:id="rId13"/>
    <p:sldId id="452" r:id="rId14"/>
    <p:sldId id="453" r:id="rId15"/>
    <p:sldId id="45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7E292-FDEF-4BBC-948A-71C858AB6D4E}" type="datetimeFigureOut">
              <a:rPr lang="zh-CN" altLang="en-US" smtClean="0"/>
              <a:t>2025/09/07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95FF4-C7DA-4534-9AC1-A0480C516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6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9F860-CB29-4A06-A0E2-00FEB97CAFF6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6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D04501-B3BB-405F-BFBF-F1EBC9286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0B3209-83B9-4051-9838-2B7FCBA32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609FB67-6805-41A4-9C4B-287E74F20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E6F6-BA09-4D3A-864F-60865DF8F6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87268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A39E48-4C3F-4B17-84F8-1DF05F07A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48EE2B-DDE7-4B57-B8F8-A4C7492A6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D51B772-1037-454B-8EF2-B383951DF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DAD9-331B-4310-B0A1-3DF397BDDC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82339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323CF7-FD31-412E-814A-39FF95EE1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CE91C-1414-4AAF-8D6D-685C0EDF9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D282329-CC6A-4662-9FAB-2B33E3639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3BE4-C849-47C6-B736-CCD8ED2457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2936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533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22438"/>
            <a:ext cx="4038600" cy="44497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4497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18D4F-C46B-4B08-8F4C-31BD43305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A6102-C436-4C02-975A-0E4C68B14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4C557A3-D03D-490E-8086-3FF6D8622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55CF-AB9A-4BE5-BC27-FF532A59D3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66559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533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4497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22440"/>
            <a:ext cx="4038600" cy="21478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22727"/>
            <a:ext cx="4038600" cy="21494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70551A-8E92-4C59-AA7E-831E9B780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8F71B8E-E177-444F-80CC-517EED495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C9D33-4DC6-4A12-ABBA-9E2B3C6A3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CACA-485B-4937-8DA3-1F4CCE8C84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9115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533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22438"/>
            <a:ext cx="4038600" cy="44497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22440"/>
            <a:ext cx="4038600" cy="21478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22727"/>
            <a:ext cx="4038600" cy="21494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988485-90AA-4419-9226-7A681ABD8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002718-C58C-4755-B4A6-35A6BE8AE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52A40-BE3A-4E4C-B090-0CB9A9078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E8E4-D9CE-4269-A175-BC89E5FF29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1198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0D0E0-A14D-454C-A493-8929BAA1F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4540C-7FC4-457F-AB81-560D43829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568E23-073C-4B3C-B7A2-38AA01CFA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6853A-1237-4654-B31A-B91C2AB65A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9270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6EF8F-5E1D-4704-8DDF-82F08B6B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2AA1A-EEEF-4B0E-86B8-4FC1759E6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7A6340-AFD2-4CD3-BD43-AC527E005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961C-10EA-4245-8BFC-230F93BE3B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5392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44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44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9B608B-1BDE-4CB9-AB54-FDC3B4884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EB891-0ACA-4520-BBD1-3EA21AF77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E764350-90BC-4BE5-A3F1-30A2A7D8D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13FD3-E0EC-496C-84FA-311D50CA0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52885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B12686-DEE2-4E72-99BC-E9DFC7C10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48C4F-92B7-4091-9E1F-820DE2D4C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3F9A519-BD35-4458-8B64-48A5E52D9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D7B7-32F5-4E94-BD18-E5C265D103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52616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C67777-053D-46CE-BAE4-B441827B6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BF7EDD-BC48-4CD0-B983-6F0118453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62A1F6E-202E-451C-97E7-C63025074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DD778-C7B0-4BA8-9F81-850D511B38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3329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F1FEDD-136B-4713-AE56-95DB46D93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6A3778-B323-4C7A-98E0-2CE5348C3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1ED14F-F5EB-42D3-A85C-2C7FD834F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87205-2628-4D5A-A2B6-83A4E930A4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181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3AFCD-E294-42B1-9250-82DCE3F0C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A398F-56F0-4F05-B3C4-C30014747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B28C2D0-EF91-467A-91FF-67AC429C3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AA80-CBC4-41B9-9190-6DD1A6BCA4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7586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63E4B-73C3-4B6E-8CB8-DF36D4B84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470AB-DBF7-4DF7-8D15-A394062DE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9EE9AA3-B2E8-40BC-BCE7-567FCB6CE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31E3-0574-4CAF-9145-1A72B37C92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0586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szl_bg">
            <a:extLst>
              <a:ext uri="{FF2B5EF4-FFF2-40B4-BE49-F238E27FC236}">
                <a16:creationId xmlns:a16="http://schemas.microsoft.com/office/drawing/2014/main" id="{4E3AA023-DD24-4A98-B041-FBDA39B6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5265738"/>
          </a:xfrm>
          <a:prstGeom prst="rect">
            <a:avLst/>
          </a:prstGeom>
          <a:gradFill rotWithShape="1">
            <a:gsLst>
              <a:gs pos="0">
                <a:schemeClr val="bg1">
                  <a:alpha val="46999"/>
                </a:schemeClr>
              </a:gs>
              <a:gs pos="100000">
                <a:srgbClr val="FFFFFF">
                  <a:alpha val="46001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06C6B3F8-0398-403A-83D8-F0A06BEC1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92150"/>
            <a:ext cx="7772400" cy="831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en-US" altLang="zh-CN" noProof="1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A90D831-6290-437C-B019-F109BE705E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C475C60-76D7-4C10-B5C8-CEB6688E18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Tx/>
              <a:buNone/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5E738F3B-6FF4-4CB6-83AE-2BC70AF5CE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7539DD0-C16D-46A3-A582-9BFC5BF4E29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0DE16665-1965-42B9-B9F5-A423901C73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722438"/>
            <a:ext cx="82296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502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aia.cs.umass.edu/kurose_ross/index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uangqy89.github.io/cn-2025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D282F141-8140-412C-8C24-15984720F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Computer Networks</a:t>
            </a:r>
            <a:endParaRPr lang="zh-CN" altLang="en-US" dirty="0"/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B8B18D0F-DB1B-42A5-B3AF-31E7549D0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Fall Semester, 2025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84A7B4-3CF9-493A-B23A-57DE2F3B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F6853A-1237-4654-B31A-B91C2AB65ABB}" type="slidenum">
              <a:rPr lang="zh-CN" alt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4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D386FB-F6E1-4E8F-8F89-A80EB2F0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Will We Learn?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088174-A72E-4C34-B006-4D5C663D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Internet</a:t>
            </a:r>
          </a:p>
          <a:p>
            <a:r>
              <a:rPr lang="en-US" altLang="zh-CN" sz="2800" dirty="0"/>
              <a:t>Layered architecture</a:t>
            </a:r>
          </a:p>
          <a:p>
            <a:pPr lvl="1"/>
            <a:r>
              <a:rPr lang="en-US" altLang="zh-CN" sz="2400" dirty="0"/>
              <a:t>Application layer</a:t>
            </a:r>
          </a:p>
          <a:p>
            <a:pPr lvl="1"/>
            <a:r>
              <a:rPr lang="en-US" altLang="zh-CN" sz="2400" dirty="0"/>
              <a:t>Transport layer</a:t>
            </a:r>
          </a:p>
          <a:p>
            <a:pPr lvl="1"/>
            <a:r>
              <a:rPr lang="en-US" altLang="zh-CN" sz="2400" dirty="0"/>
              <a:t>Network layer</a:t>
            </a:r>
          </a:p>
          <a:p>
            <a:pPr lvl="1"/>
            <a:r>
              <a:rPr lang="en-US" altLang="zh-CN" sz="2400" dirty="0"/>
              <a:t>Link layer</a:t>
            </a:r>
          </a:p>
          <a:p>
            <a:r>
              <a:rPr lang="en-US" altLang="zh-CN" sz="2800" dirty="0"/>
              <a:t>Protocols, e.g., TCP/IP</a:t>
            </a:r>
          </a:p>
          <a:p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We will cover up to Section 7.3</a:t>
            </a:r>
          </a:p>
          <a:p>
            <a:endParaRPr lang="en-US" altLang="zh-CN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E56A92-A8BF-4E1F-9919-47CA5B02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963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10DC5-CB22-4A34-B4D4-368473BA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9B7132-EBCA-4F39-A359-C6382DD71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A lot of terminologies</a:t>
            </a:r>
          </a:p>
          <a:p>
            <a:pPr lvl="1"/>
            <a:r>
              <a:rPr lang="en-US" altLang="zh-CN" dirty="0"/>
              <a:t>HTTP, SMTP, FTP, TCP, UDP, TLS, </a:t>
            </a:r>
            <a:r>
              <a:rPr lang="en-US" altLang="zh-CN" dirty="0" err="1"/>
              <a:t>etc</a:t>
            </a:r>
            <a:endParaRPr lang="en-US" altLang="zh-CN" dirty="0"/>
          </a:p>
          <a:p>
            <a:endParaRPr lang="en-US" altLang="zh-CN" b="0" dirty="0"/>
          </a:p>
          <a:p>
            <a:r>
              <a:rPr lang="en-US" altLang="zh-CN" b="0" dirty="0"/>
              <a:t>Computer networks are quite complicated systems</a:t>
            </a:r>
          </a:p>
          <a:p>
            <a:pPr lvl="1"/>
            <a:r>
              <a:rPr lang="en-US" altLang="zh-CN" dirty="0"/>
              <a:t>Various configurations, a lot of details</a:t>
            </a:r>
          </a:p>
          <a:p>
            <a:pPr lvl="1"/>
            <a:endParaRPr lang="en-US" altLang="zh-CN" dirty="0"/>
          </a:p>
          <a:p>
            <a:r>
              <a:rPr lang="en-US" altLang="zh-CN" b="0" dirty="0"/>
              <a:t>This topic is evolving…</a:t>
            </a: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AE3B20-FBC1-44E6-9EEE-EBE16216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89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1ED1B-253F-401D-A242-E48D8EF0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Additional Resources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2F1567-56B1-4CDC-A4F6-E4225CBBF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6088"/>
            <a:ext cx="8229600" cy="4449762"/>
          </a:xfrm>
        </p:spPr>
        <p:txBody>
          <a:bodyPr/>
          <a:lstStyle/>
          <a:p>
            <a:r>
              <a:rPr lang="en-US" altLang="zh-CN" sz="2800" b="0" dirty="0"/>
              <a:t>Computer Networks: A Top-down approach, by Jim Kurose</a:t>
            </a:r>
          </a:p>
          <a:p>
            <a:pPr lvl="1"/>
            <a:r>
              <a:rPr lang="en-US" altLang="zh-CN" sz="2400" b="0" dirty="0">
                <a:hlinkClick r:id="rId2"/>
              </a:rPr>
              <a:t>https://gaia.cs.umass.edu/kurose_ross/index.php</a:t>
            </a:r>
            <a:endParaRPr lang="en-US" altLang="zh-CN" sz="2400" b="0" dirty="0"/>
          </a:p>
          <a:p>
            <a:pPr lvl="1"/>
            <a:r>
              <a:rPr lang="en-US" altLang="zh-CN" sz="2400" b="0" dirty="0"/>
              <a:t>Videos, Knowledge checks, Interactive End-of-Chapter Problems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800" b="0" dirty="0"/>
              <a:t>中科大郑烇、杨坚全套</a:t>
            </a:r>
            <a:r>
              <a:rPr lang="en-US" altLang="zh-CN" sz="2800" b="0" dirty="0"/>
              <a:t>《</a:t>
            </a:r>
            <a:r>
              <a:rPr lang="zh-CN" altLang="en-US" sz="2800" b="0" dirty="0"/>
              <a:t>计算机网络（自顶向下方法 第</a:t>
            </a:r>
            <a:r>
              <a:rPr lang="en-US" altLang="zh-CN" sz="2800" b="0" dirty="0"/>
              <a:t>7</a:t>
            </a:r>
            <a:r>
              <a:rPr lang="zh-CN" altLang="en-US" sz="2800" b="0" dirty="0"/>
              <a:t>版，</a:t>
            </a:r>
            <a:r>
              <a:rPr lang="en-US" altLang="zh-CN" sz="2800" b="0" dirty="0"/>
              <a:t>James </a:t>
            </a:r>
            <a:r>
              <a:rPr lang="en-US" altLang="zh-CN" sz="2800" b="0" dirty="0" err="1"/>
              <a:t>F.Kurose</a:t>
            </a:r>
            <a:r>
              <a:rPr lang="zh-CN" altLang="en-US" sz="2800" b="0" dirty="0"/>
              <a:t>，</a:t>
            </a:r>
            <a:r>
              <a:rPr lang="en-US" altLang="zh-CN" sz="2800" b="0" dirty="0"/>
              <a:t>Keith </a:t>
            </a:r>
            <a:r>
              <a:rPr lang="en-US" altLang="zh-CN" sz="2800" b="0" dirty="0" err="1"/>
              <a:t>W.Ross</a:t>
            </a:r>
            <a:r>
              <a:rPr lang="zh-CN" altLang="en-US" sz="2800" b="0" dirty="0"/>
              <a:t>）</a:t>
            </a:r>
            <a:r>
              <a:rPr lang="en-US" altLang="zh-CN" sz="2800" b="0" dirty="0"/>
              <a:t>》</a:t>
            </a:r>
            <a:r>
              <a:rPr lang="zh-CN" altLang="en-US" sz="2800" b="0" dirty="0"/>
              <a:t>课程</a:t>
            </a:r>
            <a:endParaRPr lang="en-US" altLang="zh-CN" sz="28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b="0" dirty="0"/>
              <a:t>https://www.bilibili.com/video/BV1JV411t7ow/?share_source=copy_web&amp;vd_source=aa6451f6e14c3ab9b1d86b1c2c7e09ee</a:t>
            </a:r>
          </a:p>
          <a:p>
            <a:endParaRPr lang="en-US" altLang="zh-CN" sz="2800" b="0" dirty="0"/>
          </a:p>
          <a:p>
            <a:endParaRPr lang="zh-CN" altLang="en-US" sz="28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91443F-19DD-412A-81E2-3CBFCC04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79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283EB6B-0467-4C06-99A2-D9DFE31D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AB7668-5CD8-4D6B-8EAA-D1016BDCC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  <a:latin typeface="TimesNewRomanPS-BoldMT"/>
              </a:rPr>
              <a:t>Class Lecture: 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Teaching Building: D104 (Monday, 8:00 – 9:40, Week 1-17)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Teaching Building: D104 (Wednesday, 16:30 – 18:10, Week 1 to Week 9)</a:t>
            </a:r>
          </a:p>
          <a:p>
            <a:endParaRPr lang="en-US" altLang="zh-CN" sz="2400" dirty="0">
              <a:solidFill>
                <a:srgbClr val="000000"/>
              </a:solidFill>
              <a:latin typeface="TimesNewRomanPS-BoldMT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TimesNewRomanPS-BoldMT"/>
              </a:rPr>
              <a:t>Lab Section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Monday</a:t>
            </a:r>
            <a:r>
              <a:rPr lang="en-US" altLang="zh-CN" sz="2400" dirty="0"/>
              <a:t>, 16:30-18:10, Week 1-17</a:t>
            </a:r>
          </a:p>
          <a:p>
            <a:pPr lvl="1"/>
            <a:r>
              <a:rPr lang="en-US" altLang="zh-CN" sz="2400" dirty="0"/>
              <a:t>Experimental Building D402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21746A-797F-4CB8-8CA0-9C96735B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D87205-2628-4D5A-A2B6-83A4E930A4E7}" type="slidenum">
              <a:rPr lang="zh-CN" alt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2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B4AD5-C141-4786-8158-8EDEA9E2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Policy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07776-E44C-4E7E-90E2-70821F611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/>
              <a:t>Regular grades 40%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Homework: 35% 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Quiz : 5%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Absence: -1 per time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Answer questions correctly: +1 per time</a:t>
            </a:r>
          </a:p>
          <a:p>
            <a:endParaRPr lang="en-US" altLang="zh-CN" sz="2400" b="0" dirty="0"/>
          </a:p>
          <a:p>
            <a:r>
              <a:rPr lang="en-US" altLang="zh-CN" sz="2400" b="0" dirty="0"/>
              <a:t>Final Exam (closed book) 60%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5CD045-B236-42B9-9C7C-1C6CA5D6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F6853A-1237-4654-B31A-B91C2AB65ABB}" type="slidenum">
              <a:rPr lang="zh-CN" alt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8C4792-55E4-48CA-8F65-C22D1801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Suggestions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BF6EC8-76B4-4567-BC27-3E835AECC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0" dirty="0">
                <a:solidFill>
                  <a:srgbClr val="000000"/>
                </a:solidFill>
                <a:latin typeface="TimesNewRomanPSMT"/>
              </a:rPr>
              <a:t>Do the reading carefully</a:t>
            </a:r>
            <a:endParaRPr lang="en-US" altLang="zh-CN" sz="4400" dirty="0"/>
          </a:p>
          <a:p>
            <a:r>
              <a:rPr lang="en-US" altLang="zh-CN" sz="2800" b="0" dirty="0">
                <a:solidFill>
                  <a:srgbClr val="000000"/>
                </a:solidFill>
                <a:latin typeface="TimesNewRomanPSMT"/>
              </a:rPr>
              <a:t>Do all the homework carefully</a:t>
            </a:r>
          </a:p>
          <a:p>
            <a:r>
              <a:rPr lang="en-US" altLang="zh-CN" sz="2800" b="0" dirty="0">
                <a:solidFill>
                  <a:srgbClr val="000000"/>
                </a:solidFill>
                <a:latin typeface="TimesNewRomanPSMT"/>
              </a:rPr>
              <a:t>Take full advantage of online resources</a:t>
            </a:r>
          </a:p>
          <a:p>
            <a:r>
              <a:rPr lang="en-US" altLang="zh-CN" sz="2800" b="0" dirty="0">
                <a:solidFill>
                  <a:srgbClr val="000000"/>
                </a:solidFill>
                <a:latin typeface="TimesNewRomanPSMT"/>
              </a:rPr>
              <a:t>If you’re struggling, get help from the instructor &amp; TAs 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248050-3FB8-44B8-99BA-5A2B0950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F6853A-1237-4654-B31A-B91C2AB65ABB}" type="slidenum">
              <a:rPr lang="zh-CN" alt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5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CF196DB-C516-42D9-8B50-520B42D6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615" y="2809598"/>
            <a:ext cx="311825" cy="31182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44925E-B52F-47E3-AF94-AACD8317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3484" y="6385480"/>
            <a:ext cx="1905000" cy="304800"/>
          </a:xfrm>
        </p:spPr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7BAC02-48AA-46ED-9B2C-E397BC168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33" y="1314661"/>
            <a:ext cx="311826" cy="3118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DB7E7C5-0313-4374-9927-6FB45D903334}"/>
              </a:ext>
            </a:extLst>
          </p:cNvPr>
          <p:cNvSpPr txBox="1"/>
          <p:nvPr/>
        </p:nvSpPr>
        <p:spPr>
          <a:xfrm>
            <a:off x="766084" y="387176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We are connected everyday and everywhere</a:t>
            </a:r>
            <a:endParaRPr lang="zh-CN" altLang="en-US" sz="3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90D044-CC27-4AAF-80A2-72B0B50F3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65" y="2823765"/>
            <a:ext cx="280317" cy="2803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EFE760-24E9-49A7-A9E9-66E8B7F54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381" y="3599908"/>
            <a:ext cx="1222191" cy="802063"/>
          </a:xfrm>
          <a:prstGeom prst="rect">
            <a:avLst/>
          </a:prstGeom>
        </p:spPr>
      </p:pic>
      <p:sp>
        <p:nvSpPr>
          <p:cNvPr id="12" name="Freeform 370">
            <a:extLst>
              <a:ext uri="{FF2B5EF4-FFF2-40B4-BE49-F238E27FC236}">
                <a16:creationId xmlns:a16="http://schemas.microsoft.com/office/drawing/2014/main" id="{47CE1A6A-70A0-4D40-9CD7-3F883DCCED9A}"/>
              </a:ext>
            </a:extLst>
          </p:cNvPr>
          <p:cNvSpPr/>
          <p:nvPr/>
        </p:nvSpPr>
        <p:spPr>
          <a:xfrm>
            <a:off x="3974946" y="2724311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E7E3CCF1-AAB8-4FEC-A50D-FDFFA1217AC2}"/>
              </a:ext>
            </a:extLst>
          </p:cNvPr>
          <p:cNvSpPr>
            <a:spLocks/>
          </p:cNvSpPr>
          <p:nvPr/>
        </p:nvSpPr>
        <p:spPr bwMode="auto">
          <a:xfrm>
            <a:off x="2263834" y="1484568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418">
            <a:extLst>
              <a:ext uri="{FF2B5EF4-FFF2-40B4-BE49-F238E27FC236}">
                <a16:creationId xmlns:a16="http://schemas.microsoft.com/office/drawing/2014/main" id="{12888B40-1B52-4AE3-BBAA-8D7E285F3D7C}"/>
              </a:ext>
            </a:extLst>
          </p:cNvPr>
          <p:cNvGrpSpPr>
            <a:grpSpLocks/>
          </p:cNvGrpSpPr>
          <p:nvPr/>
        </p:nvGrpSpPr>
        <p:grpSpPr bwMode="auto">
          <a:xfrm>
            <a:off x="2195108" y="2947784"/>
            <a:ext cx="1458912" cy="933450"/>
            <a:chOff x="2889" y="1631"/>
            <a:chExt cx="980" cy="743"/>
          </a:xfrm>
        </p:grpSpPr>
        <p:sp>
          <p:nvSpPr>
            <p:cNvPr id="15" name="Rectangle 419">
              <a:extLst>
                <a:ext uri="{FF2B5EF4-FFF2-40B4-BE49-F238E27FC236}">
                  <a16:creationId xmlns:a16="http://schemas.microsoft.com/office/drawing/2014/main" id="{3A1BD984-9471-47FC-A028-D42A20AB9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6" name="AutoShape 420">
              <a:extLst>
                <a:ext uri="{FF2B5EF4-FFF2-40B4-BE49-F238E27FC236}">
                  <a16:creationId xmlns:a16="http://schemas.microsoft.com/office/drawing/2014/main" id="{37373FAB-DED9-4FF0-A253-82CD906C0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CC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Freeform 427">
            <a:extLst>
              <a:ext uri="{FF2B5EF4-FFF2-40B4-BE49-F238E27FC236}">
                <a16:creationId xmlns:a16="http://schemas.microsoft.com/office/drawing/2014/main" id="{48B4AFC6-5793-4AFD-9723-52969E1C0652}"/>
              </a:ext>
            </a:extLst>
          </p:cNvPr>
          <p:cNvSpPr>
            <a:spLocks/>
          </p:cNvSpPr>
          <p:nvPr/>
        </p:nvSpPr>
        <p:spPr bwMode="auto">
          <a:xfrm>
            <a:off x="2702159" y="4341667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 Box 580">
            <a:extLst>
              <a:ext uri="{FF2B5EF4-FFF2-40B4-BE49-F238E27FC236}">
                <a16:creationId xmlns:a16="http://schemas.microsoft.com/office/drawing/2014/main" id="{76671231-69F0-4530-B602-0F24CB5FA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32" y="1146994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071BEB36-E96A-4414-8363-A6DFF499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593" y="3850455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home network</a:t>
            </a:r>
          </a:p>
        </p:txBody>
      </p:sp>
      <p:sp>
        <p:nvSpPr>
          <p:cNvPr id="20" name="Text Box 580">
            <a:extLst>
              <a:ext uri="{FF2B5EF4-FFF2-40B4-BE49-F238E27FC236}">
                <a16:creationId xmlns:a16="http://schemas.microsoft.com/office/drawing/2014/main" id="{CE48EEAE-7B07-4A3E-BFDE-D710AD704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666" y="5438308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enterprise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          network</a:t>
            </a:r>
          </a:p>
        </p:txBody>
      </p:sp>
      <p:sp>
        <p:nvSpPr>
          <p:cNvPr id="21" name="Freeform 371">
            <a:extLst>
              <a:ext uri="{FF2B5EF4-FFF2-40B4-BE49-F238E27FC236}">
                <a16:creationId xmlns:a16="http://schemas.microsoft.com/office/drawing/2014/main" id="{52446C13-D17C-4F93-AE9D-ABD9A771A2A0}"/>
              </a:ext>
            </a:extLst>
          </p:cNvPr>
          <p:cNvSpPr/>
          <p:nvPr/>
        </p:nvSpPr>
        <p:spPr>
          <a:xfrm>
            <a:off x="5211904" y="2838073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373">
            <a:extLst>
              <a:ext uri="{FF2B5EF4-FFF2-40B4-BE49-F238E27FC236}">
                <a16:creationId xmlns:a16="http://schemas.microsoft.com/office/drawing/2014/main" id="{5ACB8A7C-13E0-4B87-8551-7857F02935AA}"/>
              </a:ext>
            </a:extLst>
          </p:cNvPr>
          <p:cNvGrpSpPr/>
          <p:nvPr/>
        </p:nvGrpSpPr>
        <p:grpSpPr>
          <a:xfrm>
            <a:off x="5827458" y="3586583"/>
            <a:ext cx="687393" cy="721548"/>
            <a:chOff x="5203089" y="1751190"/>
            <a:chExt cx="858331" cy="662414"/>
          </a:xfrm>
        </p:grpSpPr>
        <p:sp>
          <p:nvSpPr>
            <p:cNvPr id="23" name="Freeform 381">
              <a:extLst>
                <a:ext uri="{FF2B5EF4-FFF2-40B4-BE49-F238E27FC236}">
                  <a16:creationId xmlns:a16="http://schemas.microsoft.com/office/drawing/2014/main" id="{F4BC1612-9A80-4B17-9125-E2EE8CEB826A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382">
              <a:extLst>
                <a:ext uri="{FF2B5EF4-FFF2-40B4-BE49-F238E27FC236}">
                  <a16:creationId xmlns:a16="http://schemas.microsoft.com/office/drawing/2014/main" id="{96B9C3B0-D63F-4468-9543-01EAAAAB6E63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383">
              <a:extLst>
                <a:ext uri="{FF2B5EF4-FFF2-40B4-BE49-F238E27FC236}">
                  <a16:creationId xmlns:a16="http://schemas.microsoft.com/office/drawing/2014/main" id="{409DCB46-2D2F-4794-B161-3C49BCF3EF09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84">
              <a:extLst>
                <a:ext uri="{FF2B5EF4-FFF2-40B4-BE49-F238E27FC236}">
                  <a16:creationId xmlns:a16="http://schemas.microsoft.com/office/drawing/2014/main" id="{C2DB28B5-4F2B-48D2-B08A-F7E75FFA9F91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85">
              <a:extLst>
                <a:ext uri="{FF2B5EF4-FFF2-40B4-BE49-F238E27FC236}">
                  <a16:creationId xmlns:a16="http://schemas.microsoft.com/office/drawing/2014/main" id="{52211813-8EB5-4A0E-B6EF-55F58425EB68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86">
              <a:extLst>
                <a:ext uri="{FF2B5EF4-FFF2-40B4-BE49-F238E27FC236}">
                  <a16:creationId xmlns:a16="http://schemas.microsoft.com/office/drawing/2014/main" id="{85148408-0642-4BC8-A4F0-71AB2C61CE95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87">
              <a:extLst>
                <a:ext uri="{FF2B5EF4-FFF2-40B4-BE49-F238E27FC236}">
                  <a16:creationId xmlns:a16="http://schemas.microsoft.com/office/drawing/2014/main" id="{3A853BE6-84B0-4F99-AE16-FB33F7A227B1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88">
              <a:extLst>
                <a:ext uri="{FF2B5EF4-FFF2-40B4-BE49-F238E27FC236}">
                  <a16:creationId xmlns:a16="http://schemas.microsoft.com/office/drawing/2014/main" id="{F9961393-5C44-4577-8F8F-2248984BD62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90">
            <a:extLst>
              <a:ext uri="{FF2B5EF4-FFF2-40B4-BE49-F238E27FC236}">
                <a16:creationId xmlns:a16="http://schemas.microsoft.com/office/drawing/2014/main" id="{A782B6F5-08C2-4504-9263-5BBF87E032E0}"/>
              </a:ext>
            </a:extLst>
          </p:cNvPr>
          <p:cNvGrpSpPr/>
          <p:nvPr/>
        </p:nvGrpSpPr>
        <p:grpSpPr>
          <a:xfrm>
            <a:off x="5760929" y="2852704"/>
            <a:ext cx="594613" cy="648336"/>
            <a:chOff x="5203089" y="1751190"/>
            <a:chExt cx="858331" cy="662414"/>
          </a:xfrm>
        </p:grpSpPr>
        <p:sp>
          <p:nvSpPr>
            <p:cNvPr id="32" name="Freeform 398">
              <a:extLst>
                <a:ext uri="{FF2B5EF4-FFF2-40B4-BE49-F238E27FC236}">
                  <a16:creationId xmlns:a16="http://schemas.microsoft.com/office/drawing/2014/main" id="{66CF0CED-79CC-4153-885B-1B784036BB07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399">
              <a:extLst>
                <a:ext uri="{FF2B5EF4-FFF2-40B4-BE49-F238E27FC236}">
                  <a16:creationId xmlns:a16="http://schemas.microsoft.com/office/drawing/2014/main" id="{AB23A0BD-4C47-4E4E-8DA1-667630C1D7A3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400">
              <a:extLst>
                <a:ext uri="{FF2B5EF4-FFF2-40B4-BE49-F238E27FC236}">
                  <a16:creationId xmlns:a16="http://schemas.microsoft.com/office/drawing/2014/main" id="{EA55A793-0314-410F-9953-F59738DF185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401">
              <a:extLst>
                <a:ext uri="{FF2B5EF4-FFF2-40B4-BE49-F238E27FC236}">
                  <a16:creationId xmlns:a16="http://schemas.microsoft.com/office/drawing/2014/main" id="{4768B673-BEEF-47D2-A006-5C0FD1EDCC4F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402">
              <a:extLst>
                <a:ext uri="{FF2B5EF4-FFF2-40B4-BE49-F238E27FC236}">
                  <a16:creationId xmlns:a16="http://schemas.microsoft.com/office/drawing/2014/main" id="{0F1A9B2C-D838-4EFA-B578-B7FA0AF4A199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03">
              <a:extLst>
                <a:ext uri="{FF2B5EF4-FFF2-40B4-BE49-F238E27FC236}">
                  <a16:creationId xmlns:a16="http://schemas.microsoft.com/office/drawing/2014/main" id="{F5A5290E-230A-4C32-B919-A4B93B96E5C9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4">
              <a:extLst>
                <a:ext uri="{FF2B5EF4-FFF2-40B4-BE49-F238E27FC236}">
                  <a16:creationId xmlns:a16="http://schemas.microsoft.com/office/drawing/2014/main" id="{E7914113-E29F-441C-AC14-CC1458A3B19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05">
              <a:extLst>
                <a:ext uri="{FF2B5EF4-FFF2-40B4-BE49-F238E27FC236}">
                  <a16:creationId xmlns:a16="http://schemas.microsoft.com/office/drawing/2014/main" id="{B88C26BE-52FD-4CA3-94D2-1B84DE2399AB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561">
            <a:extLst>
              <a:ext uri="{FF2B5EF4-FFF2-40B4-BE49-F238E27FC236}">
                <a16:creationId xmlns:a16="http://schemas.microsoft.com/office/drawing/2014/main" id="{CDDDA796-DCDE-46F4-96C0-A1FD5055B154}"/>
              </a:ext>
            </a:extLst>
          </p:cNvPr>
          <p:cNvSpPr/>
          <p:nvPr/>
        </p:nvSpPr>
        <p:spPr>
          <a:xfrm>
            <a:off x="4530571" y="1440575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Box 572">
            <a:extLst>
              <a:ext uri="{FF2B5EF4-FFF2-40B4-BE49-F238E27FC236}">
                <a16:creationId xmlns:a16="http://schemas.microsoft.com/office/drawing/2014/main" id="{DF7DB6FD-584B-44AE-9C6C-1D5A9CBE096F}"/>
              </a:ext>
            </a:extLst>
          </p:cNvPr>
          <p:cNvSpPr txBox="1"/>
          <p:nvPr/>
        </p:nvSpPr>
        <p:spPr>
          <a:xfrm>
            <a:off x="4416959" y="1509728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national or global ISP</a:t>
            </a:r>
          </a:p>
        </p:txBody>
      </p:sp>
      <p:sp>
        <p:nvSpPr>
          <p:cNvPr id="42" name="Rectangle 654">
            <a:extLst>
              <a:ext uri="{FF2B5EF4-FFF2-40B4-BE49-F238E27FC236}">
                <a16:creationId xmlns:a16="http://schemas.microsoft.com/office/drawing/2014/main" id="{8D4EE756-DE2E-4EF3-A3DB-F15DB6F802F0}"/>
              </a:ext>
            </a:extLst>
          </p:cNvPr>
          <p:cNvSpPr/>
          <p:nvPr/>
        </p:nvSpPr>
        <p:spPr>
          <a:xfrm>
            <a:off x="4268826" y="3336441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652">
            <a:extLst>
              <a:ext uri="{FF2B5EF4-FFF2-40B4-BE49-F238E27FC236}">
                <a16:creationId xmlns:a16="http://schemas.microsoft.com/office/drawing/2014/main" id="{1F1A248F-AFE2-4BE4-9F6C-78CB81BD93C7}"/>
              </a:ext>
            </a:extLst>
          </p:cNvPr>
          <p:cNvSpPr txBox="1"/>
          <p:nvPr/>
        </p:nvSpPr>
        <p:spPr>
          <a:xfrm>
            <a:off x="3755920" y="3106452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local or regional ISP</a:t>
            </a:r>
          </a:p>
        </p:txBody>
      </p:sp>
      <p:sp>
        <p:nvSpPr>
          <p:cNvPr id="44" name="TextBox 656">
            <a:extLst>
              <a:ext uri="{FF2B5EF4-FFF2-40B4-BE49-F238E27FC236}">
                <a16:creationId xmlns:a16="http://schemas.microsoft.com/office/drawing/2014/main" id="{056C4228-BE5B-445C-9855-AF592F4B5342}"/>
              </a:ext>
            </a:extLst>
          </p:cNvPr>
          <p:cNvSpPr txBox="1"/>
          <p:nvPr/>
        </p:nvSpPr>
        <p:spPr>
          <a:xfrm>
            <a:off x="5907525" y="4336470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datacenter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network</a:t>
            </a:r>
          </a:p>
        </p:txBody>
      </p:sp>
      <p:sp>
        <p:nvSpPr>
          <p:cNvPr id="45" name="TextBox 657">
            <a:extLst>
              <a:ext uri="{FF2B5EF4-FFF2-40B4-BE49-F238E27FC236}">
                <a16:creationId xmlns:a16="http://schemas.microsoft.com/office/drawing/2014/main" id="{041DDCE5-7888-4048-9F3A-06C6428289F8}"/>
              </a:ext>
            </a:extLst>
          </p:cNvPr>
          <p:cNvSpPr txBox="1"/>
          <p:nvPr/>
        </p:nvSpPr>
        <p:spPr>
          <a:xfrm>
            <a:off x="5052776" y="3886781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content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provider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network</a:t>
            </a:r>
            <a:endParaRPr lang="en-US" sz="1000" dirty="0"/>
          </a:p>
        </p:txBody>
      </p:sp>
      <p:grpSp>
        <p:nvGrpSpPr>
          <p:cNvPr id="46" name="Group 1024">
            <a:extLst>
              <a:ext uri="{FF2B5EF4-FFF2-40B4-BE49-F238E27FC236}">
                <a16:creationId xmlns:a16="http://schemas.microsoft.com/office/drawing/2014/main" id="{69942D6B-CDA4-448E-A1AB-8D6F26F65B8E}"/>
              </a:ext>
            </a:extLst>
          </p:cNvPr>
          <p:cNvGrpSpPr/>
          <p:nvPr/>
        </p:nvGrpSpPr>
        <p:grpSpPr>
          <a:xfrm>
            <a:off x="2551996" y="1785858"/>
            <a:ext cx="3578867" cy="3640283"/>
            <a:chOff x="7562238" y="2127325"/>
            <a:chExt cx="3578867" cy="3640283"/>
          </a:xfrm>
        </p:grpSpPr>
        <p:cxnSp>
          <p:nvCxnSpPr>
            <p:cNvPr id="47" name="Straight Connector 829">
              <a:extLst>
                <a:ext uri="{FF2B5EF4-FFF2-40B4-BE49-F238E27FC236}">
                  <a16:creationId xmlns:a16="http://schemas.microsoft.com/office/drawing/2014/main" id="{4999CE8E-2D7C-49CD-8691-50A47203AF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920" y="3580125"/>
              <a:ext cx="412964" cy="63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826">
              <a:extLst>
                <a:ext uri="{FF2B5EF4-FFF2-40B4-BE49-F238E27FC236}">
                  <a16:creationId xmlns:a16="http://schemas.microsoft.com/office/drawing/2014/main" id="{C3E18628-C5B2-48F6-9947-B52AC5842C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0835" y="3640684"/>
              <a:ext cx="345866" cy="738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24">
              <a:extLst>
                <a:ext uri="{FF2B5EF4-FFF2-40B4-BE49-F238E27FC236}">
                  <a16:creationId xmlns:a16="http://schemas.microsoft.com/office/drawing/2014/main" id="{D1BE27F5-FF9C-4E36-B636-76CD978EB3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6897" y="3633421"/>
              <a:ext cx="335987" cy="395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822">
              <a:extLst>
                <a:ext uri="{FF2B5EF4-FFF2-40B4-BE49-F238E27FC236}">
                  <a16:creationId xmlns:a16="http://schemas.microsoft.com/office/drawing/2014/main" id="{EBF533BF-5899-4081-B30A-74F1BBA931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0774" y="3594896"/>
              <a:ext cx="1" cy="485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18">
              <a:extLst>
                <a:ext uri="{FF2B5EF4-FFF2-40B4-BE49-F238E27FC236}">
                  <a16:creationId xmlns:a16="http://schemas.microsoft.com/office/drawing/2014/main" id="{2B543FAB-66E6-4047-8C59-8EB4316F21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0620" y="4071642"/>
              <a:ext cx="508543" cy="348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17">
              <a:extLst>
                <a:ext uri="{FF2B5EF4-FFF2-40B4-BE49-F238E27FC236}">
                  <a16:creationId xmlns:a16="http://schemas.microsoft.com/office/drawing/2014/main" id="{CF785B8A-454A-4D15-AB20-3B0B238346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5195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815">
              <a:extLst>
                <a:ext uri="{FF2B5EF4-FFF2-40B4-BE49-F238E27FC236}">
                  <a16:creationId xmlns:a16="http://schemas.microsoft.com/office/drawing/2014/main" id="{3A3C3671-CD92-48E7-B2D2-2DF60F6E49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616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812">
              <a:extLst>
                <a:ext uri="{FF2B5EF4-FFF2-40B4-BE49-F238E27FC236}">
                  <a16:creationId xmlns:a16="http://schemas.microsoft.com/office/drawing/2014/main" id="{4DF9368D-5B7D-4D15-96F5-4D4785FC0C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868" y="3507672"/>
              <a:ext cx="382424" cy="517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810">
              <a:extLst>
                <a:ext uri="{FF2B5EF4-FFF2-40B4-BE49-F238E27FC236}">
                  <a16:creationId xmlns:a16="http://schemas.microsoft.com/office/drawing/2014/main" id="{F507E895-56BD-48F7-9B7A-5865306A0021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69" y="3507672"/>
              <a:ext cx="0" cy="540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807">
              <a:extLst>
                <a:ext uri="{FF2B5EF4-FFF2-40B4-BE49-F238E27FC236}">
                  <a16:creationId xmlns:a16="http://schemas.microsoft.com/office/drawing/2014/main" id="{8E377086-F8D3-4F48-A7B7-1230FBAB1083}"/>
                </a:ext>
              </a:extLst>
            </p:cNvPr>
            <p:cNvCxnSpPr/>
            <p:nvPr/>
          </p:nvCxnSpPr>
          <p:spPr>
            <a:xfrm>
              <a:off x="10137668" y="2754692"/>
              <a:ext cx="488174" cy="83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2">
              <a:extLst>
                <a:ext uri="{FF2B5EF4-FFF2-40B4-BE49-F238E27FC236}">
                  <a16:creationId xmlns:a16="http://schemas.microsoft.com/office/drawing/2014/main" id="{17633464-C8EB-4049-B03D-32B359C3C6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8719" y="2695013"/>
              <a:ext cx="380432" cy="6948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802">
              <a:extLst>
                <a:ext uri="{FF2B5EF4-FFF2-40B4-BE49-F238E27FC236}">
                  <a16:creationId xmlns:a16="http://schemas.microsoft.com/office/drawing/2014/main" id="{D58B6290-0C36-47F3-900D-46F5A3D199CB}"/>
                </a:ext>
              </a:extLst>
            </p:cNvPr>
            <p:cNvGrpSpPr/>
            <p:nvPr/>
          </p:nvGrpSpPr>
          <p:grpSpPr>
            <a:xfrm>
              <a:off x="7562238" y="2127325"/>
              <a:ext cx="3578867" cy="3640283"/>
              <a:chOff x="7562238" y="2127325"/>
              <a:chExt cx="3578867" cy="3640283"/>
            </a:xfrm>
          </p:grpSpPr>
          <p:grpSp>
            <p:nvGrpSpPr>
              <p:cNvPr id="59" name="Group 799">
                <a:extLst>
                  <a:ext uri="{FF2B5EF4-FFF2-40B4-BE49-F238E27FC236}">
                    <a16:creationId xmlns:a16="http://schemas.microsoft.com/office/drawing/2014/main" id="{5067167B-1E2D-4F53-88F3-C28E089E3B6A}"/>
                  </a:ext>
                </a:extLst>
              </p:cNvPr>
              <p:cNvGrpSpPr/>
              <p:nvPr/>
            </p:nvGrpSpPr>
            <p:grpSpPr>
              <a:xfrm>
                <a:off x="7857253" y="2127325"/>
                <a:ext cx="3283852" cy="3640283"/>
                <a:chOff x="7881336" y="2104198"/>
                <a:chExt cx="3283852" cy="3640283"/>
              </a:xfrm>
            </p:grpSpPr>
            <p:sp>
              <p:nvSpPr>
                <p:cNvPr id="64" name="Line 428">
                  <a:extLst>
                    <a:ext uri="{FF2B5EF4-FFF2-40B4-BE49-F238E27FC236}">
                      <a16:creationId xmlns:a16="http://schemas.microsoft.com/office/drawing/2014/main" id="{A27189A9-9895-4715-84D4-217E42E3C3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13692" y="5228612"/>
                  <a:ext cx="388062" cy="7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5" name="Line 430">
                  <a:extLst>
                    <a:ext uri="{FF2B5EF4-FFF2-40B4-BE49-F238E27FC236}">
                      <a16:creationId xmlns:a16="http://schemas.microsoft.com/office/drawing/2014/main" id="{9C884633-A657-4292-996D-05895120A6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34009" y="5382159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6" name="Line 431">
                  <a:extLst>
                    <a:ext uri="{FF2B5EF4-FFF2-40B4-BE49-F238E27FC236}">
                      <a16:creationId xmlns:a16="http://schemas.microsoft.com/office/drawing/2014/main" id="{57D4F372-4F00-4CF1-B617-232FD2F014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7042" y="4815390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Line 432">
                  <a:extLst>
                    <a:ext uri="{FF2B5EF4-FFF2-40B4-BE49-F238E27FC236}">
                      <a16:creationId xmlns:a16="http://schemas.microsoft.com/office/drawing/2014/main" id="{88D7DCF5-BB72-4164-ABF9-710494F55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49" y="4815390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Line 433">
                  <a:extLst>
                    <a:ext uri="{FF2B5EF4-FFF2-40B4-BE49-F238E27FC236}">
                      <a16:creationId xmlns:a16="http://schemas.microsoft.com/office/drawing/2014/main" id="{65451B89-C61A-4D2F-9DF4-6A8EC18E2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5827" y="5085749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Line 435">
                  <a:extLst>
                    <a:ext uri="{FF2B5EF4-FFF2-40B4-BE49-F238E27FC236}">
                      <a16:creationId xmlns:a16="http://schemas.microsoft.com/office/drawing/2014/main" id="{46BD574D-2178-4C35-9DB3-BAAB4ED814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34290" y="5094207"/>
                  <a:ext cx="22680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" name="Line 436">
                  <a:extLst>
                    <a:ext uri="{FF2B5EF4-FFF2-40B4-BE49-F238E27FC236}">
                      <a16:creationId xmlns:a16="http://schemas.microsoft.com/office/drawing/2014/main" id="{1C2255BC-E942-4BE8-8B3C-B13514B1D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2450" y="5267343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" name="Line 439">
                  <a:extLst>
                    <a:ext uri="{FF2B5EF4-FFF2-40B4-BE49-F238E27FC236}">
                      <a16:creationId xmlns:a16="http://schemas.microsoft.com/office/drawing/2014/main" id="{003BDCFD-1432-4003-82D5-C8F242EE1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7900" y="5259125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" name="Line 440">
                  <a:extLst>
                    <a:ext uri="{FF2B5EF4-FFF2-40B4-BE49-F238E27FC236}">
                      <a16:creationId xmlns:a16="http://schemas.microsoft.com/office/drawing/2014/main" id="{2A7E73F9-2ACC-4AA6-935D-ECB90DC47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512814" y="5284804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" name="Line 441">
                  <a:extLst>
                    <a:ext uri="{FF2B5EF4-FFF2-40B4-BE49-F238E27FC236}">
                      <a16:creationId xmlns:a16="http://schemas.microsoft.com/office/drawing/2014/main" id="{35052571-C9EE-46A5-8DD9-0942448CC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2814" y="5234921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Line 443">
                  <a:extLst>
                    <a:ext uri="{FF2B5EF4-FFF2-40B4-BE49-F238E27FC236}">
                      <a16:creationId xmlns:a16="http://schemas.microsoft.com/office/drawing/2014/main" id="{05ABFD45-C06B-4170-A44F-5AB98D0B58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1861" y="3806843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5" name="Line 449">
                  <a:extLst>
                    <a:ext uri="{FF2B5EF4-FFF2-40B4-BE49-F238E27FC236}">
                      <a16:creationId xmlns:a16="http://schemas.microsoft.com/office/drawing/2014/main" id="{3E40D794-1B44-479E-8C1C-97BC97300B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1336" y="4017980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6" name="Line 428">
                  <a:extLst>
                    <a:ext uri="{FF2B5EF4-FFF2-40B4-BE49-F238E27FC236}">
                      <a16:creationId xmlns:a16="http://schemas.microsoft.com/office/drawing/2014/main" id="{E38F64E0-F3FE-4948-B803-8047D12D3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909628" y="5560344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7" name="Line 440">
                  <a:extLst>
                    <a:ext uri="{FF2B5EF4-FFF2-40B4-BE49-F238E27FC236}">
                      <a16:creationId xmlns:a16="http://schemas.microsoft.com/office/drawing/2014/main" id="{01D93A5A-2030-4AC1-AAB4-009EED092F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83508" y="5013435"/>
                  <a:ext cx="404236" cy="207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cxnSp>
              <p:nvCxnSpPr>
                <p:cNvPr id="78" name="Straight Connector 563">
                  <a:extLst>
                    <a:ext uri="{FF2B5EF4-FFF2-40B4-BE49-F238E27FC236}">
                      <a16:creationId xmlns:a16="http://schemas.microsoft.com/office/drawing/2014/main" id="{61DC38BD-F2CF-49D3-BAAD-AD1C8DDEE095}"/>
                    </a:ext>
                  </a:extLst>
                </p:cNvPr>
                <p:cNvCxnSpPr/>
                <p:nvPr/>
              </p:nvCxnSpPr>
              <p:spPr>
                <a:xfrm flipH="1">
                  <a:off x="10124718" y="2146305"/>
                  <a:ext cx="761467" cy="5773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564">
                  <a:extLst>
                    <a:ext uri="{FF2B5EF4-FFF2-40B4-BE49-F238E27FC236}">
                      <a16:creationId xmlns:a16="http://schemas.microsoft.com/office/drawing/2014/main" id="{37D6D898-036D-4728-BF8B-3D814DE95779}"/>
                    </a:ext>
                  </a:extLst>
                </p:cNvPr>
                <p:cNvCxnSpPr/>
                <p:nvPr/>
              </p:nvCxnSpPr>
              <p:spPr>
                <a:xfrm flipH="1">
                  <a:off x="10124718" y="2245186"/>
                  <a:ext cx="397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565">
                  <a:extLst>
                    <a:ext uri="{FF2B5EF4-FFF2-40B4-BE49-F238E27FC236}">
                      <a16:creationId xmlns:a16="http://schemas.microsoft.com/office/drawing/2014/main" id="{07CA6144-8A8E-4F01-98CA-C6DA44B6DA66}"/>
                    </a:ext>
                  </a:extLst>
                </p:cNvPr>
                <p:cNvCxnSpPr/>
                <p:nvPr/>
              </p:nvCxnSpPr>
              <p:spPr>
                <a:xfrm flipH="1">
                  <a:off x="10696218" y="2177379"/>
                  <a:ext cx="14936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566">
                  <a:extLst>
                    <a:ext uri="{FF2B5EF4-FFF2-40B4-BE49-F238E27FC236}">
                      <a16:creationId xmlns:a16="http://schemas.microsoft.com/office/drawing/2014/main" id="{24C88FB2-BB9E-4762-832E-3E8B2082C494}"/>
                    </a:ext>
                  </a:extLst>
                </p:cNvPr>
                <p:cNvCxnSpPr/>
                <p:nvPr/>
              </p:nvCxnSpPr>
              <p:spPr>
                <a:xfrm flipH="1">
                  <a:off x="10166249" y="2695840"/>
                  <a:ext cx="574283" cy="278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567">
                  <a:extLst>
                    <a:ext uri="{FF2B5EF4-FFF2-40B4-BE49-F238E27FC236}">
                      <a16:creationId xmlns:a16="http://schemas.microsoft.com/office/drawing/2014/main" id="{D6227A0A-D9B7-4F32-95A9-5D9A65B71107}"/>
                    </a:ext>
                  </a:extLst>
                </p:cNvPr>
                <p:cNvCxnSpPr/>
                <p:nvPr/>
              </p:nvCxnSpPr>
              <p:spPr>
                <a:xfrm flipH="1">
                  <a:off x="10093625" y="2146305"/>
                  <a:ext cx="788589" cy="988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568">
                  <a:extLst>
                    <a:ext uri="{FF2B5EF4-FFF2-40B4-BE49-F238E27FC236}">
                      <a16:creationId xmlns:a16="http://schemas.microsoft.com/office/drawing/2014/main" id="{51FB24D0-46CA-4E91-8A69-D86EC6F6448E}"/>
                    </a:ext>
                  </a:extLst>
                </p:cNvPr>
                <p:cNvCxnSpPr/>
                <p:nvPr/>
              </p:nvCxnSpPr>
              <p:spPr>
                <a:xfrm flipH="1">
                  <a:off x="10886186" y="2104198"/>
                  <a:ext cx="279002" cy="421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569">
                  <a:extLst>
                    <a:ext uri="{FF2B5EF4-FFF2-40B4-BE49-F238E27FC236}">
                      <a16:creationId xmlns:a16="http://schemas.microsoft.com/office/drawing/2014/main" id="{58BCBFEC-845F-416B-9D36-38F031312600}"/>
                    </a:ext>
                  </a:extLst>
                </p:cNvPr>
                <p:cNvCxnSpPr/>
                <p:nvPr/>
              </p:nvCxnSpPr>
              <p:spPr>
                <a:xfrm flipH="1" flipV="1">
                  <a:off x="10706077" y="2695840"/>
                  <a:ext cx="353541" cy="678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73">
                  <a:extLst>
                    <a:ext uri="{FF2B5EF4-FFF2-40B4-BE49-F238E27FC236}">
                      <a16:creationId xmlns:a16="http://schemas.microsoft.com/office/drawing/2014/main" id="{7D8873FD-0C0D-452C-BBF0-28B4DADA6776}"/>
                    </a:ext>
                  </a:extLst>
                </p:cNvPr>
                <p:cNvCxnSpPr/>
                <p:nvPr/>
              </p:nvCxnSpPr>
              <p:spPr>
                <a:xfrm flipH="1">
                  <a:off x="8793306" y="2245186"/>
                  <a:ext cx="1300319" cy="6066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Line 541">
                  <a:extLst>
                    <a:ext uri="{FF2B5EF4-FFF2-40B4-BE49-F238E27FC236}">
                      <a16:creationId xmlns:a16="http://schemas.microsoft.com/office/drawing/2014/main" id="{E8D6AB7A-2905-4212-BF5B-2F69FDE95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02788" y="4090252"/>
                  <a:ext cx="429324" cy="705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Line 424">
                  <a:extLst>
                    <a:ext uri="{FF2B5EF4-FFF2-40B4-BE49-F238E27FC236}">
                      <a16:creationId xmlns:a16="http://schemas.microsoft.com/office/drawing/2014/main" id="{D7C58A71-B785-4104-A663-53AEDE229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8637" y="4024329"/>
                  <a:ext cx="969051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60" name="Picture 778" descr="antenna_radiation_stylized">
                <a:extLst>
                  <a:ext uri="{FF2B5EF4-FFF2-40B4-BE49-F238E27FC236}">
                    <a16:creationId xmlns:a16="http://schemas.microsoft.com/office/drawing/2014/main" id="{CD2F1BDF-28BC-472B-88F0-5C31F7312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238" y="3813930"/>
                <a:ext cx="506412" cy="106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781" descr="antenna_radiation_stylized">
                <a:extLst>
                  <a:ext uri="{FF2B5EF4-FFF2-40B4-BE49-F238E27FC236}">
                    <a16:creationId xmlns:a16="http://schemas.microsoft.com/office/drawing/2014/main" id="{8F5F4556-2B35-4FD1-A9F9-F811225559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2073" y="5480938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799" descr="cell_tower_radiation copy">
                <a:extLst>
                  <a:ext uri="{FF2B5EF4-FFF2-40B4-BE49-F238E27FC236}">
                    <a16:creationId xmlns:a16="http://schemas.microsoft.com/office/drawing/2014/main" id="{12890635-B562-4041-9CEB-3D9813594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Oval 800">
                <a:extLst>
                  <a:ext uri="{FF2B5EF4-FFF2-40B4-BE49-F238E27FC236}">
                    <a16:creationId xmlns:a16="http://schemas.microsoft.com/office/drawing/2014/main" id="{7BDA030A-2036-43B7-9C1C-965100F30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541" y="2292995"/>
                <a:ext cx="52388" cy="4948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8" name="Group 786">
            <a:extLst>
              <a:ext uri="{FF2B5EF4-FFF2-40B4-BE49-F238E27FC236}">
                <a16:creationId xmlns:a16="http://schemas.microsoft.com/office/drawing/2014/main" id="{C5C505E6-E7F3-40DA-A834-7E1DDC057C48}"/>
              </a:ext>
            </a:extLst>
          </p:cNvPr>
          <p:cNvGrpSpPr/>
          <p:nvPr/>
        </p:nvGrpSpPr>
        <p:grpSpPr>
          <a:xfrm>
            <a:off x="2403830" y="1550445"/>
            <a:ext cx="1909777" cy="938011"/>
            <a:chOff x="7432700" y="1830405"/>
            <a:chExt cx="1909777" cy="938011"/>
          </a:xfrm>
        </p:grpSpPr>
        <p:grpSp>
          <p:nvGrpSpPr>
            <p:cNvPr id="89" name="Group 652">
              <a:extLst>
                <a:ext uri="{FF2B5EF4-FFF2-40B4-BE49-F238E27FC236}">
                  <a16:creationId xmlns:a16="http://schemas.microsoft.com/office/drawing/2014/main" id="{9C02F75A-D8FA-429B-B976-6F12AEE3B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3850" y="1830405"/>
              <a:ext cx="415925" cy="385763"/>
              <a:chOff x="2751" y="1851"/>
              <a:chExt cx="462" cy="478"/>
            </a:xfrm>
          </p:grpSpPr>
          <p:pic>
            <p:nvPicPr>
              <p:cNvPr id="120" name="Picture 653" descr="iphone_stylized_small">
                <a:extLst>
                  <a:ext uri="{FF2B5EF4-FFF2-40B4-BE49-F238E27FC236}">
                    <a16:creationId xmlns:a16="http://schemas.microsoft.com/office/drawing/2014/main" id="{386267B3-1C52-4D55-9630-128207EC73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Picture 654" descr="antenna_radiation_stylized">
                <a:extLst>
                  <a:ext uri="{FF2B5EF4-FFF2-40B4-BE49-F238E27FC236}">
                    <a16:creationId xmlns:a16="http://schemas.microsoft.com/office/drawing/2014/main" id="{C7B20577-CA58-491E-A813-FCB7DCF1C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0" name="Group 784">
              <a:extLst>
                <a:ext uri="{FF2B5EF4-FFF2-40B4-BE49-F238E27FC236}">
                  <a16:creationId xmlns:a16="http://schemas.microsoft.com/office/drawing/2014/main" id="{A7ABDBB3-B3E1-4E6E-B251-E2487F417DC3}"/>
                </a:ext>
              </a:extLst>
            </p:cNvPr>
            <p:cNvGrpSpPr/>
            <p:nvPr/>
          </p:nvGrpSpPr>
          <p:grpSpPr>
            <a:xfrm>
              <a:off x="7432700" y="2327293"/>
              <a:ext cx="534987" cy="407988"/>
              <a:chOff x="7432700" y="2327293"/>
              <a:chExt cx="534987" cy="407988"/>
            </a:xfrm>
          </p:grpSpPr>
          <p:pic>
            <p:nvPicPr>
              <p:cNvPr id="97" name="Picture 1017" descr="antenna_stylized">
                <a:extLst>
                  <a:ext uri="{FF2B5EF4-FFF2-40B4-BE49-F238E27FC236}">
                    <a16:creationId xmlns:a16="http://schemas.microsoft.com/office/drawing/2014/main" id="{BAAFE50B-9E46-4B65-92C8-063B9B621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018" descr="laptop_keyboard">
                <a:extLst>
                  <a:ext uri="{FF2B5EF4-FFF2-40B4-BE49-F238E27FC236}">
                    <a16:creationId xmlns:a16="http://schemas.microsoft.com/office/drawing/2014/main" id="{D3E9EEBD-FE3F-4563-A577-EEEEAC3023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1019">
                <a:extLst>
                  <a:ext uri="{FF2B5EF4-FFF2-40B4-BE49-F238E27FC236}">
                    <a16:creationId xmlns:a16="http://schemas.microsoft.com/office/drawing/2014/main" id="{DD6CCEDC-1453-411D-BB3B-C384C0657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00" name="Picture 1020" descr="screen">
                <a:extLst>
                  <a:ext uri="{FF2B5EF4-FFF2-40B4-BE49-F238E27FC236}">
                    <a16:creationId xmlns:a16="http://schemas.microsoft.com/office/drawing/2014/main" id="{156C32C4-93B3-4701-979C-29B924C75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Freeform 1021">
                <a:extLst>
                  <a:ext uri="{FF2B5EF4-FFF2-40B4-BE49-F238E27FC236}">
                    <a16:creationId xmlns:a16="http://schemas.microsoft.com/office/drawing/2014/main" id="{A3CB4152-0371-4D82-817A-7067A4E1E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1022">
                <a:extLst>
                  <a:ext uri="{FF2B5EF4-FFF2-40B4-BE49-F238E27FC236}">
                    <a16:creationId xmlns:a16="http://schemas.microsoft.com/office/drawing/2014/main" id="{3439309A-3638-4507-96E6-514594B4C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1023">
                <a:extLst>
                  <a:ext uri="{FF2B5EF4-FFF2-40B4-BE49-F238E27FC236}">
                    <a16:creationId xmlns:a16="http://schemas.microsoft.com/office/drawing/2014/main" id="{75568F42-8F15-4DB9-A588-CD9B0744B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1024">
                <a:extLst>
                  <a:ext uri="{FF2B5EF4-FFF2-40B4-BE49-F238E27FC236}">
                    <a16:creationId xmlns:a16="http://schemas.microsoft.com/office/drawing/2014/main" id="{9C689615-4727-4FA4-A31B-2BB11EC59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1025">
                <a:extLst>
                  <a:ext uri="{FF2B5EF4-FFF2-40B4-BE49-F238E27FC236}">
                    <a16:creationId xmlns:a16="http://schemas.microsoft.com/office/drawing/2014/main" id="{6EC44ECB-C9D6-4496-B526-DFD7A17DE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1026">
                <a:extLst>
                  <a:ext uri="{FF2B5EF4-FFF2-40B4-BE49-F238E27FC236}">
                    <a16:creationId xmlns:a16="http://schemas.microsoft.com/office/drawing/2014/main" id="{B7A0BC8F-D112-4475-BC65-01589BA87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07" name="Group 1027">
                <a:extLst>
                  <a:ext uri="{FF2B5EF4-FFF2-40B4-BE49-F238E27FC236}">
                    <a16:creationId xmlns:a16="http://schemas.microsoft.com/office/drawing/2014/main" id="{5F6ACEE6-55B9-46DC-9807-A687F91A07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14" name="Freeform 1028">
                  <a:extLst>
                    <a:ext uri="{FF2B5EF4-FFF2-40B4-BE49-F238E27FC236}">
                      <a16:creationId xmlns:a16="http://schemas.microsoft.com/office/drawing/2014/main" id="{497EB539-7F02-49F9-BC35-590BFD2D0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Freeform 1029">
                  <a:extLst>
                    <a:ext uri="{FF2B5EF4-FFF2-40B4-BE49-F238E27FC236}">
                      <a16:creationId xmlns:a16="http://schemas.microsoft.com/office/drawing/2014/main" id="{9D44C61D-8A24-4C97-ACB2-675D82609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Freeform 1030">
                  <a:extLst>
                    <a:ext uri="{FF2B5EF4-FFF2-40B4-BE49-F238E27FC236}">
                      <a16:creationId xmlns:a16="http://schemas.microsoft.com/office/drawing/2014/main" id="{D3FE3A66-C4A6-4A13-A7B9-EE03B432A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Freeform 1031">
                  <a:extLst>
                    <a:ext uri="{FF2B5EF4-FFF2-40B4-BE49-F238E27FC236}">
                      <a16:creationId xmlns:a16="http://schemas.microsoft.com/office/drawing/2014/main" id="{AF2D754A-4AD9-4631-86BE-0918B1F65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Freeform 1032">
                  <a:extLst>
                    <a:ext uri="{FF2B5EF4-FFF2-40B4-BE49-F238E27FC236}">
                      <a16:creationId xmlns:a16="http://schemas.microsoft.com/office/drawing/2014/main" id="{B59DD30B-2E69-47DC-A3E3-D66429DBA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9" name="Freeform 1033">
                  <a:extLst>
                    <a:ext uri="{FF2B5EF4-FFF2-40B4-BE49-F238E27FC236}">
                      <a16:creationId xmlns:a16="http://schemas.microsoft.com/office/drawing/2014/main" id="{9A0C1D1F-15FA-4415-84A0-B1946BCAF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8" name="Freeform 1034">
                <a:extLst>
                  <a:ext uri="{FF2B5EF4-FFF2-40B4-BE49-F238E27FC236}">
                    <a16:creationId xmlns:a16="http://schemas.microsoft.com/office/drawing/2014/main" id="{BFC020DD-8185-4918-BFBE-D122DF6D8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1035">
                <a:extLst>
                  <a:ext uri="{FF2B5EF4-FFF2-40B4-BE49-F238E27FC236}">
                    <a16:creationId xmlns:a16="http://schemas.microsoft.com/office/drawing/2014/main" id="{D7F3B85B-0043-4B9D-9A15-4AE2099A1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Freeform 1036">
                <a:extLst>
                  <a:ext uri="{FF2B5EF4-FFF2-40B4-BE49-F238E27FC236}">
                    <a16:creationId xmlns:a16="http://schemas.microsoft.com/office/drawing/2014/main" id="{37F587EB-303D-458C-8F9C-AB37A58C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1037">
                <a:extLst>
                  <a:ext uri="{FF2B5EF4-FFF2-40B4-BE49-F238E27FC236}">
                    <a16:creationId xmlns:a16="http://schemas.microsoft.com/office/drawing/2014/main" id="{D35F8CD4-1C86-4AFA-A1B9-FF0E00648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1038">
                <a:extLst>
                  <a:ext uri="{FF2B5EF4-FFF2-40B4-BE49-F238E27FC236}">
                    <a16:creationId xmlns:a16="http://schemas.microsoft.com/office/drawing/2014/main" id="{3F3908C2-AD9B-40CD-8D9A-4728E19EC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1039">
                <a:extLst>
                  <a:ext uri="{FF2B5EF4-FFF2-40B4-BE49-F238E27FC236}">
                    <a16:creationId xmlns:a16="http://schemas.microsoft.com/office/drawing/2014/main" id="{B68A9581-2E54-48E2-9D10-02F3C919418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1" name="Group 739">
              <a:extLst>
                <a:ext uri="{FF2B5EF4-FFF2-40B4-BE49-F238E27FC236}">
                  <a16:creationId xmlns:a16="http://schemas.microsoft.com/office/drawing/2014/main" id="{08AE939D-9EDB-4875-9662-8E9A4AFF8011}"/>
                </a:ext>
              </a:extLst>
            </p:cNvPr>
            <p:cNvGrpSpPr/>
            <p:nvPr/>
          </p:nvGrpSpPr>
          <p:grpSpPr>
            <a:xfrm>
              <a:off x="8631407" y="2290407"/>
              <a:ext cx="530702" cy="478009"/>
              <a:chOff x="8631407" y="2290407"/>
              <a:chExt cx="530702" cy="478009"/>
            </a:xfrm>
          </p:grpSpPr>
          <p:pic>
            <p:nvPicPr>
              <p:cNvPr id="95" name="Picture 568" descr="light2.png">
                <a:extLst>
                  <a:ext uri="{FF2B5EF4-FFF2-40B4-BE49-F238E27FC236}">
                    <a16:creationId xmlns:a16="http://schemas.microsoft.com/office/drawing/2014/main" id="{694DAE9D-BCC6-4385-BB4B-1053990CD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25293" y="2362969"/>
                <a:ext cx="92772" cy="405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017" descr="antenna_stylized">
                <a:extLst>
                  <a:ext uri="{FF2B5EF4-FFF2-40B4-BE49-F238E27FC236}">
                    <a16:creationId xmlns:a16="http://schemas.microsoft.com/office/drawing/2014/main" id="{E608DAB2-DF65-4DD6-8051-4E7574608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1407" y="2290407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" name="Group 785">
              <a:extLst>
                <a:ext uri="{FF2B5EF4-FFF2-40B4-BE49-F238E27FC236}">
                  <a16:creationId xmlns:a16="http://schemas.microsoft.com/office/drawing/2014/main" id="{ADB89DCB-C848-4CE9-9A3B-0BCC5E3C435D}"/>
                </a:ext>
              </a:extLst>
            </p:cNvPr>
            <p:cNvGrpSpPr/>
            <p:nvPr/>
          </p:nvGrpSpPr>
          <p:grpSpPr>
            <a:xfrm>
              <a:off x="8493165" y="2029804"/>
              <a:ext cx="849312" cy="226109"/>
              <a:chOff x="8493165" y="2029804"/>
              <a:chExt cx="849312" cy="226109"/>
            </a:xfrm>
          </p:grpSpPr>
          <p:pic>
            <p:nvPicPr>
              <p:cNvPr id="93" name="Picture 603" descr="car_icon_small">
                <a:extLst>
                  <a:ext uri="{FF2B5EF4-FFF2-40B4-BE49-F238E27FC236}">
                    <a16:creationId xmlns:a16="http://schemas.microsoft.com/office/drawing/2014/main" id="{802F4A21-7A67-44F6-A8FB-EF8E358543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3165" y="2087638"/>
                <a:ext cx="849312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017" descr="antenna_stylized">
                <a:extLst>
                  <a:ext uri="{FF2B5EF4-FFF2-40B4-BE49-F238E27FC236}">
                    <a16:creationId xmlns:a16="http://schemas.microsoft.com/office/drawing/2014/main" id="{07F9A2E7-FA40-400F-A1ED-DF6767A4F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4645" y="2029804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2" name="Group 792">
            <a:extLst>
              <a:ext uri="{FF2B5EF4-FFF2-40B4-BE49-F238E27FC236}">
                <a16:creationId xmlns:a16="http://schemas.microsoft.com/office/drawing/2014/main" id="{620BBADA-7045-43A3-9C42-0D0F11098B6E}"/>
              </a:ext>
            </a:extLst>
          </p:cNvPr>
          <p:cNvGrpSpPr/>
          <p:nvPr/>
        </p:nvGrpSpPr>
        <p:grpSpPr>
          <a:xfrm>
            <a:off x="2458274" y="3016144"/>
            <a:ext cx="857739" cy="583764"/>
            <a:chOff x="7487144" y="3296104"/>
            <a:chExt cx="857739" cy="583764"/>
          </a:xfrm>
        </p:grpSpPr>
        <p:grpSp>
          <p:nvGrpSpPr>
            <p:cNvPr id="123" name="Group 791">
              <a:extLst>
                <a:ext uri="{FF2B5EF4-FFF2-40B4-BE49-F238E27FC236}">
                  <a16:creationId xmlns:a16="http://schemas.microsoft.com/office/drawing/2014/main" id="{D7FD2CE4-38DF-43A1-AD67-3A5CCAF0825F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130" name="Picture 1115" descr="antenna_stylized">
                <a:extLst>
                  <a:ext uri="{FF2B5EF4-FFF2-40B4-BE49-F238E27FC236}">
                    <a16:creationId xmlns:a16="http://schemas.microsoft.com/office/drawing/2014/main" id="{DB2C0961-9A1A-464D-8C51-57DF112EFE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Picture 1116" descr="laptop_keyboard">
                <a:extLst>
                  <a:ext uri="{FF2B5EF4-FFF2-40B4-BE49-F238E27FC236}">
                    <a16:creationId xmlns:a16="http://schemas.microsoft.com/office/drawing/2014/main" id="{63B3E687-B44D-4019-90C9-9CB79B195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Freeform 1117">
                <a:extLst>
                  <a:ext uri="{FF2B5EF4-FFF2-40B4-BE49-F238E27FC236}">
                    <a16:creationId xmlns:a16="http://schemas.microsoft.com/office/drawing/2014/main" id="{6E3537FF-94CF-4DD0-A921-C11B72E06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33" name="Picture 1118" descr="screen">
                <a:extLst>
                  <a:ext uri="{FF2B5EF4-FFF2-40B4-BE49-F238E27FC236}">
                    <a16:creationId xmlns:a16="http://schemas.microsoft.com/office/drawing/2014/main" id="{A44F05BE-3D8C-4CAF-80D8-204DAB3783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Freeform 1119">
                <a:extLst>
                  <a:ext uri="{FF2B5EF4-FFF2-40B4-BE49-F238E27FC236}">
                    <a16:creationId xmlns:a16="http://schemas.microsoft.com/office/drawing/2014/main" id="{55F95388-1034-450D-8214-9C875C4A8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Freeform 1120">
                <a:extLst>
                  <a:ext uri="{FF2B5EF4-FFF2-40B4-BE49-F238E27FC236}">
                    <a16:creationId xmlns:a16="http://schemas.microsoft.com/office/drawing/2014/main" id="{FA9F2BE9-3958-4321-BD1E-0BAE32AF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Freeform 1121">
                <a:extLst>
                  <a:ext uri="{FF2B5EF4-FFF2-40B4-BE49-F238E27FC236}">
                    <a16:creationId xmlns:a16="http://schemas.microsoft.com/office/drawing/2014/main" id="{1DF1D04C-09D6-4CD1-9CDF-FCF6D9A5C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Freeform 1122">
                <a:extLst>
                  <a:ext uri="{FF2B5EF4-FFF2-40B4-BE49-F238E27FC236}">
                    <a16:creationId xmlns:a16="http://schemas.microsoft.com/office/drawing/2014/main" id="{8FE2D716-9613-4886-AF15-0E98FD87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Freeform 1123">
                <a:extLst>
                  <a:ext uri="{FF2B5EF4-FFF2-40B4-BE49-F238E27FC236}">
                    <a16:creationId xmlns:a16="http://schemas.microsoft.com/office/drawing/2014/main" id="{385F7677-57D4-4202-8715-29B4EDA17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1124">
                <a:extLst>
                  <a:ext uri="{FF2B5EF4-FFF2-40B4-BE49-F238E27FC236}">
                    <a16:creationId xmlns:a16="http://schemas.microsoft.com/office/drawing/2014/main" id="{F149E3F8-A9B3-4B9C-B534-A3DA35FA3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0" name="Group 1125">
                <a:extLst>
                  <a:ext uri="{FF2B5EF4-FFF2-40B4-BE49-F238E27FC236}">
                    <a16:creationId xmlns:a16="http://schemas.microsoft.com/office/drawing/2014/main" id="{C42B9E24-C82D-40FA-87A5-D05BBF919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147" name="Freeform 1126">
                  <a:extLst>
                    <a:ext uri="{FF2B5EF4-FFF2-40B4-BE49-F238E27FC236}">
                      <a16:creationId xmlns:a16="http://schemas.microsoft.com/office/drawing/2014/main" id="{0D86FCB1-5401-4F60-82A3-3D9CED4B8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127">
                  <a:extLst>
                    <a:ext uri="{FF2B5EF4-FFF2-40B4-BE49-F238E27FC236}">
                      <a16:creationId xmlns:a16="http://schemas.microsoft.com/office/drawing/2014/main" id="{1AC40583-7B79-4C38-99F1-DD23346F2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128">
                  <a:extLst>
                    <a:ext uri="{FF2B5EF4-FFF2-40B4-BE49-F238E27FC236}">
                      <a16:creationId xmlns:a16="http://schemas.microsoft.com/office/drawing/2014/main" id="{E1DAF02D-1990-40D4-A951-EE13B36CA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Freeform 1129">
                  <a:extLst>
                    <a:ext uri="{FF2B5EF4-FFF2-40B4-BE49-F238E27FC236}">
                      <a16:creationId xmlns:a16="http://schemas.microsoft.com/office/drawing/2014/main" id="{1941A141-D2B5-4520-9AD6-28ABFDD3F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Freeform 1130">
                  <a:extLst>
                    <a:ext uri="{FF2B5EF4-FFF2-40B4-BE49-F238E27FC236}">
                      <a16:creationId xmlns:a16="http://schemas.microsoft.com/office/drawing/2014/main" id="{0319F65B-81AA-4CDE-BE28-370726BCE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Freeform 1131">
                  <a:extLst>
                    <a:ext uri="{FF2B5EF4-FFF2-40B4-BE49-F238E27FC236}">
                      <a16:creationId xmlns:a16="http://schemas.microsoft.com/office/drawing/2014/main" id="{20877690-3A43-41B8-8F5B-6481807E7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1" name="Freeform 1132">
                <a:extLst>
                  <a:ext uri="{FF2B5EF4-FFF2-40B4-BE49-F238E27FC236}">
                    <a16:creationId xmlns:a16="http://schemas.microsoft.com/office/drawing/2014/main" id="{E5EB42FF-4D89-4151-881F-3C7C07EDE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Freeform 1133">
                <a:extLst>
                  <a:ext uri="{FF2B5EF4-FFF2-40B4-BE49-F238E27FC236}">
                    <a16:creationId xmlns:a16="http://schemas.microsoft.com/office/drawing/2014/main" id="{C029FD2A-5F10-4982-A9B6-E783DBB7F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1134">
                <a:extLst>
                  <a:ext uri="{FF2B5EF4-FFF2-40B4-BE49-F238E27FC236}">
                    <a16:creationId xmlns:a16="http://schemas.microsoft.com/office/drawing/2014/main" id="{7148CC39-FABB-40BB-9F97-70FD758D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1135">
                <a:extLst>
                  <a:ext uri="{FF2B5EF4-FFF2-40B4-BE49-F238E27FC236}">
                    <a16:creationId xmlns:a16="http://schemas.microsoft.com/office/drawing/2014/main" id="{565B743E-9B68-4ACB-A573-C03F79419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Freeform 1136">
                <a:extLst>
                  <a:ext uri="{FF2B5EF4-FFF2-40B4-BE49-F238E27FC236}">
                    <a16:creationId xmlns:a16="http://schemas.microsoft.com/office/drawing/2014/main" id="{09B48C1B-9385-43A2-A917-50EB30837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Freeform 1137">
                <a:extLst>
                  <a:ext uri="{FF2B5EF4-FFF2-40B4-BE49-F238E27FC236}">
                    <a16:creationId xmlns:a16="http://schemas.microsoft.com/office/drawing/2014/main" id="{9B913C0C-417C-4E1C-BD01-650F50813EE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4" name="Group 1139">
              <a:extLst>
                <a:ext uri="{FF2B5EF4-FFF2-40B4-BE49-F238E27FC236}">
                  <a16:creationId xmlns:a16="http://schemas.microsoft.com/office/drawing/2014/main" id="{5B135F8C-1EDF-44CE-AED0-3B63568B16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128" name="Picture 1140" descr="desktop_computer_stylized_medium">
                <a:extLst>
                  <a:ext uri="{FF2B5EF4-FFF2-40B4-BE49-F238E27FC236}">
                    <a16:creationId xmlns:a16="http://schemas.microsoft.com/office/drawing/2014/main" id="{23B28D82-13CD-4D3F-B500-EE62C037D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Freeform 1141">
                <a:extLst>
                  <a:ext uri="{FF2B5EF4-FFF2-40B4-BE49-F238E27FC236}">
                    <a16:creationId xmlns:a16="http://schemas.microsoft.com/office/drawing/2014/main" id="{9371E5C0-8952-4A53-9D75-0133961A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25" name="Group 693">
              <a:extLst>
                <a:ext uri="{FF2B5EF4-FFF2-40B4-BE49-F238E27FC236}">
                  <a16:creationId xmlns:a16="http://schemas.microsoft.com/office/drawing/2014/main" id="{A3A9B59D-2454-4E66-9D69-5DA748FDE27F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126" name="Picture 571" descr="fridge2.png">
                <a:extLst>
                  <a:ext uri="{FF2B5EF4-FFF2-40B4-BE49-F238E27FC236}">
                    <a16:creationId xmlns:a16="http://schemas.microsoft.com/office/drawing/2014/main" id="{480FE1FB-D8E6-4BCC-A576-E0B545C26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1115" descr="antenna_stylized">
                <a:extLst>
                  <a:ext uri="{FF2B5EF4-FFF2-40B4-BE49-F238E27FC236}">
                    <a16:creationId xmlns:a16="http://schemas.microsoft.com/office/drawing/2014/main" id="{F538D111-48EE-4589-A53F-A411B6DF55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" name="Group 794">
            <a:extLst>
              <a:ext uri="{FF2B5EF4-FFF2-40B4-BE49-F238E27FC236}">
                <a16:creationId xmlns:a16="http://schemas.microsoft.com/office/drawing/2014/main" id="{824ED5CE-84E2-4463-BC9E-B4CE441E4B75}"/>
              </a:ext>
            </a:extLst>
          </p:cNvPr>
          <p:cNvGrpSpPr/>
          <p:nvPr/>
        </p:nvGrpSpPr>
        <p:grpSpPr>
          <a:xfrm>
            <a:off x="6029703" y="3119205"/>
            <a:ext cx="518448" cy="1212242"/>
            <a:chOff x="11058573" y="3399165"/>
            <a:chExt cx="518448" cy="1212242"/>
          </a:xfrm>
        </p:grpSpPr>
        <p:grpSp>
          <p:nvGrpSpPr>
            <p:cNvPr id="154" name="Group 374">
              <a:extLst>
                <a:ext uri="{FF2B5EF4-FFF2-40B4-BE49-F238E27FC236}">
                  <a16:creationId xmlns:a16="http://schemas.microsoft.com/office/drawing/2014/main" id="{739ECBE2-25B5-42A9-BEF3-13566F8CA455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161" name="Straight Connector 375">
                <a:extLst>
                  <a:ext uri="{FF2B5EF4-FFF2-40B4-BE49-F238E27FC236}">
                    <a16:creationId xmlns:a16="http://schemas.microsoft.com/office/drawing/2014/main" id="{3EA0CFEE-CA18-4BBA-B606-82482311FEED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oup 377">
                <a:extLst>
                  <a:ext uri="{FF2B5EF4-FFF2-40B4-BE49-F238E27FC236}">
                    <a16:creationId xmlns:a16="http://schemas.microsoft.com/office/drawing/2014/main" id="{314ABEEB-7E76-4840-9577-E545A4F2E896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163" name="Picture 378" descr="server_rack.png">
                  <a:extLst>
                    <a:ext uri="{FF2B5EF4-FFF2-40B4-BE49-F238E27FC236}">
                      <a16:creationId xmlns:a16="http://schemas.microsoft.com/office/drawing/2014/main" id="{1876BC66-E5FE-4608-A432-6A140EFFA1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164" name="Picture 379" descr="server_rack.png">
                  <a:extLst>
                    <a:ext uri="{FF2B5EF4-FFF2-40B4-BE49-F238E27FC236}">
                      <a16:creationId xmlns:a16="http://schemas.microsoft.com/office/drawing/2014/main" id="{61B20C6C-2132-4088-BB6B-E06396F274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165" name="Picture 380" descr="server_rack.png">
                  <a:extLst>
                    <a:ext uri="{FF2B5EF4-FFF2-40B4-BE49-F238E27FC236}">
                      <a16:creationId xmlns:a16="http://schemas.microsoft.com/office/drawing/2014/main" id="{E03A1F9D-8176-42D0-9D92-6B8DAE27E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5" name="Group 391">
              <a:extLst>
                <a:ext uri="{FF2B5EF4-FFF2-40B4-BE49-F238E27FC236}">
                  <a16:creationId xmlns:a16="http://schemas.microsoft.com/office/drawing/2014/main" id="{0C91E0F1-F4F4-432D-A98A-10F05FC8B6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156" name="Straight Connector 392">
                <a:extLst>
                  <a:ext uri="{FF2B5EF4-FFF2-40B4-BE49-F238E27FC236}">
                    <a16:creationId xmlns:a16="http://schemas.microsoft.com/office/drawing/2014/main" id="{73C3E24F-1598-4EBA-A567-9713AA68B29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394">
                <a:extLst>
                  <a:ext uri="{FF2B5EF4-FFF2-40B4-BE49-F238E27FC236}">
                    <a16:creationId xmlns:a16="http://schemas.microsoft.com/office/drawing/2014/main" id="{4E722C19-A373-462B-B889-B69089CC19F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158" name="Picture 395" descr="server_rack.png">
                  <a:extLst>
                    <a:ext uri="{FF2B5EF4-FFF2-40B4-BE49-F238E27FC236}">
                      <a16:creationId xmlns:a16="http://schemas.microsoft.com/office/drawing/2014/main" id="{1CC7B995-2DFB-4457-AA26-BFB576E58E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159" name="Picture 396" descr="server_rack.png">
                  <a:extLst>
                    <a:ext uri="{FF2B5EF4-FFF2-40B4-BE49-F238E27FC236}">
                      <a16:creationId xmlns:a16="http://schemas.microsoft.com/office/drawing/2014/main" id="{9793395B-6855-4A4D-B96E-2DB4CF75B1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160" name="Picture 397" descr="server_rack.png">
                  <a:extLst>
                    <a:ext uri="{FF2B5EF4-FFF2-40B4-BE49-F238E27FC236}">
                      <a16:creationId xmlns:a16="http://schemas.microsoft.com/office/drawing/2014/main" id="{4A7B5447-2EF5-4682-B3D1-8C39A89BD3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66" name="Group 950">
            <a:extLst>
              <a:ext uri="{FF2B5EF4-FFF2-40B4-BE49-F238E27FC236}">
                <a16:creationId xmlns:a16="http://schemas.microsoft.com/office/drawing/2014/main" id="{8E83DE91-67BF-4DA3-9BA9-419BC81865F0}"/>
              </a:ext>
            </a:extLst>
          </p:cNvPr>
          <p:cNvGrpSpPr>
            <a:grpSpLocks/>
          </p:cNvGrpSpPr>
          <p:nvPr/>
        </p:nvGrpSpPr>
        <p:grpSpPr bwMode="auto">
          <a:xfrm>
            <a:off x="5253671" y="4964671"/>
            <a:ext cx="177192" cy="330833"/>
            <a:chOff x="4140" y="429"/>
            <a:chExt cx="1425" cy="2396"/>
          </a:xfrm>
        </p:grpSpPr>
        <p:sp>
          <p:nvSpPr>
            <p:cNvPr id="167" name="Freeform 951">
              <a:extLst>
                <a:ext uri="{FF2B5EF4-FFF2-40B4-BE49-F238E27FC236}">
                  <a16:creationId xmlns:a16="http://schemas.microsoft.com/office/drawing/2014/main" id="{95E69A71-4CF2-4DDC-A5FC-9169B12B0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Rectangle 952">
              <a:extLst>
                <a:ext uri="{FF2B5EF4-FFF2-40B4-BE49-F238E27FC236}">
                  <a16:creationId xmlns:a16="http://schemas.microsoft.com/office/drawing/2014/main" id="{7137A72F-5E07-4B91-A92E-14D91158A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69" name="Freeform 953">
              <a:extLst>
                <a:ext uri="{FF2B5EF4-FFF2-40B4-BE49-F238E27FC236}">
                  <a16:creationId xmlns:a16="http://schemas.microsoft.com/office/drawing/2014/main" id="{8E89525B-1773-47D4-91F6-1BB0D006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954">
              <a:extLst>
                <a:ext uri="{FF2B5EF4-FFF2-40B4-BE49-F238E27FC236}">
                  <a16:creationId xmlns:a16="http://schemas.microsoft.com/office/drawing/2014/main" id="{727C1069-C305-4F67-82B1-1BEFBFB9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Rectangle 955">
              <a:extLst>
                <a:ext uri="{FF2B5EF4-FFF2-40B4-BE49-F238E27FC236}">
                  <a16:creationId xmlns:a16="http://schemas.microsoft.com/office/drawing/2014/main" id="{CADF0794-8CFB-434B-BD66-61EF45071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172" name="Group 956">
              <a:extLst>
                <a:ext uri="{FF2B5EF4-FFF2-40B4-BE49-F238E27FC236}">
                  <a16:creationId xmlns:a16="http://schemas.microsoft.com/office/drawing/2014/main" id="{6138529A-4ECF-4EE2-9BA3-CCB5C76EB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7" name="AutoShape 957">
                <a:extLst>
                  <a:ext uri="{FF2B5EF4-FFF2-40B4-BE49-F238E27FC236}">
                    <a16:creationId xmlns:a16="http://schemas.microsoft.com/office/drawing/2014/main" id="{5F836DD1-0C51-44AE-A532-A91F325E4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AutoShape 958">
                <a:extLst>
                  <a:ext uri="{FF2B5EF4-FFF2-40B4-BE49-F238E27FC236}">
                    <a16:creationId xmlns:a16="http://schemas.microsoft.com/office/drawing/2014/main" id="{DB4F3173-36F3-4EF8-8D36-194900D3A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3" name="Rectangle 959">
              <a:extLst>
                <a:ext uri="{FF2B5EF4-FFF2-40B4-BE49-F238E27FC236}">
                  <a16:creationId xmlns:a16="http://schemas.microsoft.com/office/drawing/2014/main" id="{4893DE3E-C2FF-4C94-B954-DF02D530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174" name="Group 960">
              <a:extLst>
                <a:ext uri="{FF2B5EF4-FFF2-40B4-BE49-F238E27FC236}">
                  <a16:creationId xmlns:a16="http://schemas.microsoft.com/office/drawing/2014/main" id="{6FB01856-DBB6-41E3-B9C2-F30510B72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5" name="AutoShape 961">
                <a:extLst>
                  <a:ext uri="{FF2B5EF4-FFF2-40B4-BE49-F238E27FC236}">
                    <a16:creationId xmlns:a16="http://schemas.microsoft.com/office/drawing/2014/main" id="{03AFA433-7757-4346-9562-6AC4DA397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AutoShape 962">
                <a:extLst>
                  <a:ext uri="{FF2B5EF4-FFF2-40B4-BE49-F238E27FC236}">
                    <a16:creationId xmlns:a16="http://schemas.microsoft.com/office/drawing/2014/main" id="{C3EC5337-F807-45C6-83E8-D0E828DC0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5" name="Rectangle 963">
              <a:extLst>
                <a:ext uri="{FF2B5EF4-FFF2-40B4-BE49-F238E27FC236}">
                  <a16:creationId xmlns:a16="http://schemas.microsoft.com/office/drawing/2014/main" id="{1160C831-F0E2-482C-9EB0-B79FE5A1C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76" name="Rectangle 964">
              <a:extLst>
                <a:ext uri="{FF2B5EF4-FFF2-40B4-BE49-F238E27FC236}">
                  <a16:creationId xmlns:a16="http://schemas.microsoft.com/office/drawing/2014/main" id="{A7F1B480-FD99-40F6-BEC4-0197E572F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177" name="Group 965">
              <a:extLst>
                <a:ext uri="{FF2B5EF4-FFF2-40B4-BE49-F238E27FC236}">
                  <a16:creationId xmlns:a16="http://schemas.microsoft.com/office/drawing/2014/main" id="{5FE271BF-ED23-4796-8B61-FD4E3086E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3" name="AutoShape 966">
                <a:extLst>
                  <a:ext uri="{FF2B5EF4-FFF2-40B4-BE49-F238E27FC236}">
                    <a16:creationId xmlns:a16="http://schemas.microsoft.com/office/drawing/2014/main" id="{A2D63E01-CF7D-46AD-8922-95682AB27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AutoShape 967">
                <a:extLst>
                  <a:ext uri="{FF2B5EF4-FFF2-40B4-BE49-F238E27FC236}">
                    <a16:creationId xmlns:a16="http://schemas.microsoft.com/office/drawing/2014/main" id="{38D113C5-A7A0-4578-8F2B-4A32F09DF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8" name="Freeform 968">
              <a:extLst>
                <a:ext uri="{FF2B5EF4-FFF2-40B4-BE49-F238E27FC236}">
                  <a16:creationId xmlns:a16="http://schemas.microsoft.com/office/drawing/2014/main" id="{CCC26CBE-E8D8-48AD-AD49-F26FE52A8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" name="Group 969">
              <a:extLst>
                <a:ext uri="{FF2B5EF4-FFF2-40B4-BE49-F238E27FC236}">
                  <a16:creationId xmlns:a16="http://schemas.microsoft.com/office/drawing/2014/main" id="{DBFEC7B8-7916-4F1A-8440-D9741E465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1" name="AutoShape 970">
                <a:extLst>
                  <a:ext uri="{FF2B5EF4-FFF2-40B4-BE49-F238E27FC236}">
                    <a16:creationId xmlns:a16="http://schemas.microsoft.com/office/drawing/2014/main" id="{A47281E2-0D90-4629-9563-E1795B62C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AutoShape 971">
                <a:extLst>
                  <a:ext uri="{FF2B5EF4-FFF2-40B4-BE49-F238E27FC236}">
                    <a16:creationId xmlns:a16="http://schemas.microsoft.com/office/drawing/2014/main" id="{956B7F90-3E08-42BA-B864-2188BBE36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0" name="Rectangle 972">
              <a:extLst>
                <a:ext uri="{FF2B5EF4-FFF2-40B4-BE49-F238E27FC236}">
                  <a16:creationId xmlns:a16="http://schemas.microsoft.com/office/drawing/2014/main" id="{93048B13-C76B-48D5-A5DC-C371D6EF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1" name="Freeform 973">
              <a:extLst>
                <a:ext uri="{FF2B5EF4-FFF2-40B4-BE49-F238E27FC236}">
                  <a16:creationId xmlns:a16="http://schemas.microsoft.com/office/drawing/2014/main" id="{5CFDD1A7-7731-4AC2-8352-35E4E8E6E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974">
              <a:extLst>
                <a:ext uri="{FF2B5EF4-FFF2-40B4-BE49-F238E27FC236}">
                  <a16:creationId xmlns:a16="http://schemas.microsoft.com/office/drawing/2014/main" id="{4FC634E4-5097-4CF9-84C2-82494EA44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Oval 975">
              <a:extLst>
                <a:ext uri="{FF2B5EF4-FFF2-40B4-BE49-F238E27FC236}">
                  <a16:creationId xmlns:a16="http://schemas.microsoft.com/office/drawing/2014/main" id="{E6D46D2A-DBF0-4323-8B36-D750CB5C1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4" name="Freeform 976">
              <a:extLst>
                <a:ext uri="{FF2B5EF4-FFF2-40B4-BE49-F238E27FC236}">
                  <a16:creationId xmlns:a16="http://schemas.microsoft.com/office/drawing/2014/main" id="{03F9B872-DD09-48BC-8710-5D48402D6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AutoShape 977">
              <a:extLst>
                <a:ext uri="{FF2B5EF4-FFF2-40B4-BE49-F238E27FC236}">
                  <a16:creationId xmlns:a16="http://schemas.microsoft.com/office/drawing/2014/main" id="{E13941F8-6E05-47F3-96B8-70B60B2AC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6" name="AutoShape 978">
              <a:extLst>
                <a:ext uri="{FF2B5EF4-FFF2-40B4-BE49-F238E27FC236}">
                  <a16:creationId xmlns:a16="http://schemas.microsoft.com/office/drawing/2014/main" id="{D507E726-3348-4044-9BE5-8FC9E1177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7" name="Oval 979">
              <a:extLst>
                <a:ext uri="{FF2B5EF4-FFF2-40B4-BE49-F238E27FC236}">
                  <a16:creationId xmlns:a16="http://schemas.microsoft.com/office/drawing/2014/main" id="{AE1CBD7A-936F-416B-809E-866A6B679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8" name="Oval 980">
              <a:extLst>
                <a:ext uri="{FF2B5EF4-FFF2-40B4-BE49-F238E27FC236}">
                  <a16:creationId xmlns:a16="http://schemas.microsoft.com/office/drawing/2014/main" id="{653EFC5F-B118-4DBE-850F-367FF0786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Oval 981">
              <a:extLst>
                <a:ext uri="{FF2B5EF4-FFF2-40B4-BE49-F238E27FC236}">
                  <a16:creationId xmlns:a16="http://schemas.microsoft.com/office/drawing/2014/main" id="{2E37513B-1D17-416C-B314-6983A7C8C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90" name="Rectangle 982">
              <a:extLst>
                <a:ext uri="{FF2B5EF4-FFF2-40B4-BE49-F238E27FC236}">
                  <a16:creationId xmlns:a16="http://schemas.microsoft.com/office/drawing/2014/main" id="{8156B380-756B-41B9-9E4A-4AE6AA58B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9" name="Group 590">
            <a:extLst>
              <a:ext uri="{FF2B5EF4-FFF2-40B4-BE49-F238E27FC236}">
                <a16:creationId xmlns:a16="http://schemas.microsoft.com/office/drawing/2014/main" id="{ED20323A-B925-4736-B7A9-390DC2D6E26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45611" y="4590881"/>
            <a:ext cx="345630" cy="320302"/>
            <a:chOff x="2839" y="3501"/>
            <a:chExt cx="755" cy="803"/>
          </a:xfrm>
        </p:grpSpPr>
        <p:pic>
          <p:nvPicPr>
            <p:cNvPr id="200" name="Picture 591" descr="desktop_computer_stylized_medium">
              <a:extLst>
                <a:ext uri="{FF2B5EF4-FFF2-40B4-BE49-F238E27FC236}">
                  <a16:creationId xmlns:a16="http://schemas.microsoft.com/office/drawing/2014/main" id="{CEE66081-44B0-4A7A-8E6B-A06BC9D57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Freeform 592">
              <a:extLst>
                <a:ext uri="{FF2B5EF4-FFF2-40B4-BE49-F238E27FC236}">
                  <a16:creationId xmlns:a16="http://schemas.microsoft.com/office/drawing/2014/main" id="{1CA8AC45-64B8-4C1B-9D34-F817720D8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02" name="Group 1064">
            <a:extLst>
              <a:ext uri="{FF2B5EF4-FFF2-40B4-BE49-F238E27FC236}">
                <a16:creationId xmlns:a16="http://schemas.microsoft.com/office/drawing/2014/main" id="{6A69E0A4-C7FD-4417-B169-5D495F688159}"/>
              </a:ext>
            </a:extLst>
          </p:cNvPr>
          <p:cNvGrpSpPr>
            <a:grpSpLocks/>
          </p:cNvGrpSpPr>
          <p:nvPr/>
        </p:nvGrpSpPr>
        <p:grpSpPr bwMode="auto">
          <a:xfrm>
            <a:off x="4000559" y="5519891"/>
            <a:ext cx="310186" cy="307808"/>
            <a:chOff x="877" y="1008"/>
            <a:chExt cx="2747" cy="2591"/>
          </a:xfrm>
        </p:grpSpPr>
        <p:pic>
          <p:nvPicPr>
            <p:cNvPr id="203" name="Picture 1065" descr="antenna_stylized">
              <a:extLst>
                <a:ext uri="{FF2B5EF4-FFF2-40B4-BE49-F238E27FC236}">
                  <a16:creationId xmlns:a16="http://schemas.microsoft.com/office/drawing/2014/main" id="{9ADC4B0E-61EE-48DC-AAD2-0868307B9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1066" descr="laptop_keyboard">
              <a:extLst>
                <a:ext uri="{FF2B5EF4-FFF2-40B4-BE49-F238E27FC236}">
                  <a16:creationId xmlns:a16="http://schemas.microsoft.com/office/drawing/2014/main" id="{23A188F2-B7BE-4F42-A1D4-83CBD5DC9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Freeform 1067">
              <a:extLst>
                <a:ext uri="{FF2B5EF4-FFF2-40B4-BE49-F238E27FC236}">
                  <a16:creationId xmlns:a16="http://schemas.microsoft.com/office/drawing/2014/main" id="{7AE80641-EDBC-4A9D-A31F-651EB730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06" name="Picture 1068" descr="screen">
              <a:extLst>
                <a:ext uri="{FF2B5EF4-FFF2-40B4-BE49-F238E27FC236}">
                  <a16:creationId xmlns:a16="http://schemas.microsoft.com/office/drawing/2014/main" id="{B5787D94-04B6-4359-9E3B-51B99104C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Freeform 1069">
              <a:extLst>
                <a:ext uri="{FF2B5EF4-FFF2-40B4-BE49-F238E27FC236}">
                  <a16:creationId xmlns:a16="http://schemas.microsoft.com/office/drawing/2014/main" id="{50CC24D3-2628-4F9B-BF33-D1A30820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1070">
              <a:extLst>
                <a:ext uri="{FF2B5EF4-FFF2-40B4-BE49-F238E27FC236}">
                  <a16:creationId xmlns:a16="http://schemas.microsoft.com/office/drawing/2014/main" id="{94225C0E-EB8C-4613-AFB2-BC481E20C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Freeform 1071">
              <a:extLst>
                <a:ext uri="{FF2B5EF4-FFF2-40B4-BE49-F238E27FC236}">
                  <a16:creationId xmlns:a16="http://schemas.microsoft.com/office/drawing/2014/main" id="{8817EAEF-3206-4EF4-9A9D-97464607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1072">
              <a:extLst>
                <a:ext uri="{FF2B5EF4-FFF2-40B4-BE49-F238E27FC236}">
                  <a16:creationId xmlns:a16="http://schemas.microsoft.com/office/drawing/2014/main" id="{92BF7966-17B3-47C8-B88F-7899D2861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1073">
              <a:extLst>
                <a:ext uri="{FF2B5EF4-FFF2-40B4-BE49-F238E27FC236}">
                  <a16:creationId xmlns:a16="http://schemas.microsoft.com/office/drawing/2014/main" id="{1B27027F-8407-4AD0-8D5A-A32051348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1074">
              <a:extLst>
                <a:ext uri="{FF2B5EF4-FFF2-40B4-BE49-F238E27FC236}">
                  <a16:creationId xmlns:a16="http://schemas.microsoft.com/office/drawing/2014/main" id="{012C29D1-73A1-47E3-B660-13242198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3" name="Group 1075">
              <a:extLst>
                <a:ext uri="{FF2B5EF4-FFF2-40B4-BE49-F238E27FC236}">
                  <a16:creationId xmlns:a16="http://schemas.microsoft.com/office/drawing/2014/main" id="{AA4D7F01-0716-4E28-AA33-AD84CF22D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20" name="Freeform 1076">
                <a:extLst>
                  <a:ext uri="{FF2B5EF4-FFF2-40B4-BE49-F238E27FC236}">
                    <a16:creationId xmlns:a16="http://schemas.microsoft.com/office/drawing/2014/main" id="{F8A7B7D2-6C13-4AB9-8D75-3D885E44A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" name="Freeform 1077">
                <a:extLst>
                  <a:ext uri="{FF2B5EF4-FFF2-40B4-BE49-F238E27FC236}">
                    <a16:creationId xmlns:a16="http://schemas.microsoft.com/office/drawing/2014/main" id="{3F04A81F-0703-4E3E-AAA1-757C73DEA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" name="Freeform 1078">
                <a:extLst>
                  <a:ext uri="{FF2B5EF4-FFF2-40B4-BE49-F238E27FC236}">
                    <a16:creationId xmlns:a16="http://schemas.microsoft.com/office/drawing/2014/main" id="{C321D88A-00FB-4AB1-892A-5E1395E08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1079">
                <a:extLst>
                  <a:ext uri="{FF2B5EF4-FFF2-40B4-BE49-F238E27FC236}">
                    <a16:creationId xmlns:a16="http://schemas.microsoft.com/office/drawing/2014/main" id="{88C93139-2222-4475-82D4-ACB5863C9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Freeform 1080">
                <a:extLst>
                  <a:ext uri="{FF2B5EF4-FFF2-40B4-BE49-F238E27FC236}">
                    <a16:creationId xmlns:a16="http://schemas.microsoft.com/office/drawing/2014/main" id="{6201FB69-596C-4B50-9E74-F19216F2E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" name="Freeform 1081">
                <a:extLst>
                  <a:ext uri="{FF2B5EF4-FFF2-40B4-BE49-F238E27FC236}">
                    <a16:creationId xmlns:a16="http://schemas.microsoft.com/office/drawing/2014/main" id="{8557FF4D-F88B-41F4-954D-E91BD2910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4" name="Freeform 1082">
              <a:extLst>
                <a:ext uri="{FF2B5EF4-FFF2-40B4-BE49-F238E27FC236}">
                  <a16:creationId xmlns:a16="http://schemas.microsoft.com/office/drawing/2014/main" id="{6B5855C6-6574-4C99-8927-65044CEDE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1083">
              <a:extLst>
                <a:ext uri="{FF2B5EF4-FFF2-40B4-BE49-F238E27FC236}">
                  <a16:creationId xmlns:a16="http://schemas.microsoft.com/office/drawing/2014/main" id="{FA75F767-5FA5-4176-9194-D678AB9A9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084">
              <a:extLst>
                <a:ext uri="{FF2B5EF4-FFF2-40B4-BE49-F238E27FC236}">
                  <a16:creationId xmlns:a16="http://schemas.microsoft.com/office/drawing/2014/main" id="{4FE25416-47E7-4B9A-8D78-F578BA875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1085">
              <a:extLst>
                <a:ext uri="{FF2B5EF4-FFF2-40B4-BE49-F238E27FC236}">
                  <a16:creationId xmlns:a16="http://schemas.microsoft.com/office/drawing/2014/main" id="{47D61819-A248-4E8D-95EA-8EFB86E59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1086">
              <a:extLst>
                <a:ext uri="{FF2B5EF4-FFF2-40B4-BE49-F238E27FC236}">
                  <a16:creationId xmlns:a16="http://schemas.microsoft.com/office/drawing/2014/main" id="{803FCC4D-6FCE-4C24-8B47-55B879FA5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1087">
              <a:extLst>
                <a:ext uri="{FF2B5EF4-FFF2-40B4-BE49-F238E27FC236}">
                  <a16:creationId xmlns:a16="http://schemas.microsoft.com/office/drawing/2014/main" id="{B6A8DF07-E7BA-4273-A9F2-5C9FDDB7E03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26" name="Group 590">
            <a:extLst>
              <a:ext uri="{FF2B5EF4-FFF2-40B4-BE49-F238E27FC236}">
                <a16:creationId xmlns:a16="http://schemas.microsoft.com/office/drawing/2014/main" id="{496AC4BF-0A93-43ED-A165-CB8A35D88AD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38737" y="4971780"/>
            <a:ext cx="345630" cy="320302"/>
            <a:chOff x="2839" y="3501"/>
            <a:chExt cx="755" cy="803"/>
          </a:xfrm>
        </p:grpSpPr>
        <p:pic>
          <p:nvPicPr>
            <p:cNvPr id="227" name="Picture 591" descr="desktop_computer_stylized_medium">
              <a:extLst>
                <a:ext uri="{FF2B5EF4-FFF2-40B4-BE49-F238E27FC236}">
                  <a16:creationId xmlns:a16="http://schemas.microsoft.com/office/drawing/2014/main" id="{34A6CF77-0697-4C19-BC5F-B9477206A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592">
              <a:extLst>
                <a:ext uri="{FF2B5EF4-FFF2-40B4-BE49-F238E27FC236}">
                  <a16:creationId xmlns:a16="http://schemas.microsoft.com/office/drawing/2014/main" id="{2278578C-04B1-48F7-957B-24D2771C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29" name="Group 590">
            <a:extLst>
              <a:ext uri="{FF2B5EF4-FFF2-40B4-BE49-F238E27FC236}">
                <a16:creationId xmlns:a16="http://schemas.microsoft.com/office/drawing/2014/main" id="{79D55688-8C37-48D7-802F-27DF00A4B0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18665" y="5195377"/>
            <a:ext cx="345630" cy="320302"/>
            <a:chOff x="2839" y="3501"/>
            <a:chExt cx="755" cy="803"/>
          </a:xfrm>
        </p:grpSpPr>
        <p:pic>
          <p:nvPicPr>
            <p:cNvPr id="230" name="Picture 591" descr="desktop_computer_stylized_medium">
              <a:extLst>
                <a:ext uri="{FF2B5EF4-FFF2-40B4-BE49-F238E27FC236}">
                  <a16:creationId xmlns:a16="http://schemas.microsoft.com/office/drawing/2014/main" id="{2D2FF6FB-4E35-4540-898C-C28F048BD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Freeform 592">
              <a:extLst>
                <a:ext uri="{FF2B5EF4-FFF2-40B4-BE49-F238E27FC236}">
                  <a16:creationId xmlns:a16="http://schemas.microsoft.com/office/drawing/2014/main" id="{A1CF1073-4226-4634-9AAC-6EFF5203F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32" name="Group 590">
            <a:extLst>
              <a:ext uri="{FF2B5EF4-FFF2-40B4-BE49-F238E27FC236}">
                <a16:creationId xmlns:a16="http://schemas.microsoft.com/office/drawing/2014/main" id="{0876FB80-161F-4975-8E20-7D8D5EA21C3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16890" y="5216850"/>
            <a:ext cx="345630" cy="320302"/>
            <a:chOff x="2839" y="3501"/>
            <a:chExt cx="755" cy="803"/>
          </a:xfrm>
        </p:grpSpPr>
        <p:pic>
          <p:nvPicPr>
            <p:cNvPr id="233" name="Picture 591" descr="desktop_computer_stylized_medium">
              <a:extLst>
                <a:ext uri="{FF2B5EF4-FFF2-40B4-BE49-F238E27FC236}">
                  <a16:creationId xmlns:a16="http://schemas.microsoft.com/office/drawing/2014/main" id="{2F97FD52-9335-4F8B-B702-0F448CC38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" name="Freeform 592">
              <a:extLst>
                <a:ext uri="{FF2B5EF4-FFF2-40B4-BE49-F238E27FC236}">
                  <a16:creationId xmlns:a16="http://schemas.microsoft.com/office/drawing/2014/main" id="{8E095DDE-F79E-45D5-B3FC-2F1AED524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35" name="Group 1064">
            <a:extLst>
              <a:ext uri="{FF2B5EF4-FFF2-40B4-BE49-F238E27FC236}">
                <a16:creationId xmlns:a16="http://schemas.microsoft.com/office/drawing/2014/main" id="{39168945-EFAD-45BE-AD1B-D63AEFD7625A}"/>
              </a:ext>
            </a:extLst>
          </p:cNvPr>
          <p:cNvGrpSpPr>
            <a:grpSpLocks/>
          </p:cNvGrpSpPr>
          <p:nvPr/>
        </p:nvGrpSpPr>
        <p:grpSpPr bwMode="auto">
          <a:xfrm>
            <a:off x="4636927" y="5674220"/>
            <a:ext cx="319264" cy="253379"/>
            <a:chOff x="877" y="1008"/>
            <a:chExt cx="2747" cy="2591"/>
          </a:xfrm>
        </p:grpSpPr>
        <p:pic>
          <p:nvPicPr>
            <p:cNvPr id="236" name="Picture 1065" descr="antenna_stylized">
              <a:extLst>
                <a:ext uri="{FF2B5EF4-FFF2-40B4-BE49-F238E27FC236}">
                  <a16:creationId xmlns:a16="http://schemas.microsoft.com/office/drawing/2014/main" id="{57FC8B06-B6B0-474E-AC8C-38C382606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" name="Picture 1066" descr="laptop_keyboard">
              <a:extLst>
                <a:ext uri="{FF2B5EF4-FFF2-40B4-BE49-F238E27FC236}">
                  <a16:creationId xmlns:a16="http://schemas.microsoft.com/office/drawing/2014/main" id="{34A34D50-C928-4FAB-B3B2-EA0786D60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" name="Freeform 1067">
              <a:extLst>
                <a:ext uri="{FF2B5EF4-FFF2-40B4-BE49-F238E27FC236}">
                  <a16:creationId xmlns:a16="http://schemas.microsoft.com/office/drawing/2014/main" id="{671835C8-46A4-4E95-BD09-3746C1EE2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39" name="Picture 1068" descr="screen">
              <a:extLst>
                <a:ext uri="{FF2B5EF4-FFF2-40B4-BE49-F238E27FC236}">
                  <a16:creationId xmlns:a16="http://schemas.microsoft.com/office/drawing/2014/main" id="{D8B064E8-BF7B-49F8-8D1D-B81197EF9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Freeform 1069">
              <a:extLst>
                <a:ext uri="{FF2B5EF4-FFF2-40B4-BE49-F238E27FC236}">
                  <a16:creationId xmlns:a16="http://schemas.microsoft.com/office/drawing/2014/main" id="{C5E0C8DB-A384-4E39-A592-A7174C92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1070">
              <a:extLst>
                <a:ext uri="{FF2B5EF4-FFF2-40B4-BE49-F238E27FC236}">
                  <a16:creationId xmlns:a16="http://schemas.microsoft.com/office/drawing/2014/main" id="{EC65FD04-FB38-4C38-81C8-4AB6DBB0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1071">
              <a:extLst>
                <a:ext uri="{FF2B5EF4-FFF2-40B4-BE49-F238E27FC236}">
                  <a16:creationId xmlns:a16="http://schemas.microsoft.com/office/drawing/2014/main" id="{8F12D2F2-E089-4E25-B836-605FD49BA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1072">
              <a:extLst>
                <a:ext uri="{FF2B5EF4-FFF2-40B4-BE49-F238E27FC236}">
                  <a16:creationId xmlns:a16="http://schemas.microsoft.com/office/drawing/2014/main" id="{F130D127-2480-4641-B131-02452237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1073">
              <a:extLst>
                <a:ext uri="{FF2B5EF4-FFF2-40B4-BE49-F238E27FC236}">
                  <a16:creationId xmlns:a16="http://schemas.microsoft.com/office/drawing/2014/main" id="{33D29C10-53FF-4464-83C5-3985F149C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Freeform 1074">
              <a:extLst>
                <a:ext uri="{FF2B5EF4-FFF2-40B4-BE49-F238E27FC236}">
                  <a16:creationId xmlns:a16="http://schemas.microsoft.com/office/drawing/2014/main" id="{2FA14D3D-4978-41AC-9914-8D5990267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46" name="Group 1075">
              <a:extLst>
                <a:ext uri="{FF2B5EF4-FFF2-40B4-BE49-F238E27FC236}">
                  <a16:creationId xmlns:a16="http://schemas.microsoft.com/office/drawing/2014/main" id="{4DF8D906-7261-411C-87FE-51BA14B46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53" name="Freeform 1076">
                <a:extLst>
                  <a:ext uri="{FF2B5EF4-FFF2-40B4-BE49-F238E27FC236}">
                    <a16:creationId xmlns:a16="http://schemas.microsoft.com/office/drawing/2014/main" id="{4BE2F2B0-43C1-41A0-8C5C-0CDC9A438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4" name="Freeform 1077">
                <a:extLst>
                  <a:ext uri="{FF2B5EF4-FFF2-40B4-BE49-F238E27FC236}">
                    <a16:creationId xmlns:a16="http://schemas.microsoft.com/office/drawing/2014/main" id="{591250C0-4E43-428C-9A97-194D61CD0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" name="Freeform 1078">
                <a:extLst>
                  <a:ext uri="{FF2B5EF4-FFF2-40B4-BE49-F238E27FC236}">
                    <a16:creationId xmlns:a16="http://schemas.microsoft.com/office/drawing/2014/main" id="{7C1C078A-5077-43B1-B132-677AC01CC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6" name="Freeform 1079">
                <a:extLst>
                  <a:ext uri="{FF2B5EF4-FFF2-40B4-BE49-F238E27FC236}">
                    <a16:creationId xmlns:a16="http://schemas.microsoft.com/office/drawing/2014/main" id="{3A996DCA-455F-4736-AE97-5D5C49AC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7" name="Freeform 1080">
                <a:extLst>
                  <a:ext uri="{FF2B5EF4-FFF2-40B4-BE49-F238E27FC236}">
                    <a16:creationId xmlns:a16="http://schemas.microsoft.com/office/drawing/2014/main" id="{203E842B-A896-4DC0-A02B-1B6F70FB3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8" name="Freeform 1081">
                <a:extLst>
                  <a:ext uri="{FF2B5EF4-FFF2-40B4-BE49-F238E27FC236}">
                    <a16:creationId xmlns:a16="http://schemas.microsoft.com/office/drawing/2014/main" id="{F5AADDCB-4695-4C93-9C51-EC3D118EB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47" name="Freeform 1082">
              <a:extLst>
                <a:ext uri="{FF2B5EF4-FFF2-40B4-BE49-F238E27FC236}">
                  <a16:creationId xmlns:a16="http://schemas.microsoft.com/office/drawing/2014/main" id="{E60F116E-4FA2-423F-BAD8-988DACB29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1083">
              <a:extLst>
                <a:ext uri="{FF2B5EF4-FFF2-40B4-BE49-F238E27FC236}">
                  <a16:creationId xmlns:a16="http://schemas.microsoft.com/office/drawing/2014/main" id="{C9AC1CE6-D3FA-4AA2-885C-EB61D43E7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1084">
              <a:extLst>
                <a:ext uri="{FF2B5EF4-FFF2-40B4-BE49-F238E27FC236}">
                  <a16:creationId xmlns:a16="http://schemas.microsoft.com/office/drawing/2014/main" id="{1FA20319-C77E-4C82-9A9F-8780C1694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1085">
              <a:extLst>
                <a:ext uri="{FF2B5EF4-FFF2-40B4-BE49-F238E27FC236}">
                  <a16:creationId xmlns:a16="http://schemas.microsoft.com/office/drawing/2014/main" id="{C47385BC-5C14-4FC6-86DB-7018798EB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1086">
              <a:extLst>
                <a:ext uri="{FF2B5EF4-FFF2-40B4-BE49-F238E27FC236}">
                  <a16:creationId xmlns:a16="http://schemas.microsoft.com/office/drawing/2014/main" id="{BDDCED53-79C4-47FF-A82D-ADF89C0F8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1087">
              <a:extLst>
                <a:ext uri="{FF2B5EF4-FFF2-40B4-BE49-F238E27FC236}">
                  <a16:creationId xmlns:a16="http://schemas.microsoft.com/office/drawing/2014/main" id="{74CF1832-97FE-4872-8269-63B1CE199FB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9" name="Group 983">
            <a:extLst>
              <a:ext uri="{FF2B5EF4-FFF2-40B4-BE49-F238E27FC236}">
                <a16:creationId xmlns:a16="http://schemas.microsoft.com/office/drawing/2014/main" id="{FC618436-0F50-4374-AA2D-0AB89712C128}"/>
              </a:ext>
            </a:extLst>
          </p:cNvPr>
          <p:cNvGrpSpPr>
            <a:grpSpLocks/>
          </p:cNvGrpSpPr>
          <p:nvPr/>
        </p:nvGrpSpPr>
        <p:grpSpPr bwMode="auto">
          <a:xfrm>
            <a:off x="4982633" y="5327108"/>
            <a:ext cx="171450" cy="348944"/>
            <a:chOff x="4140" y="429"/>
            <a:chExt cx="1425" cy="2396"/>
          </a:xfrm>
        </p:grpSpPr>
        <p:sp>
          <p:nvSpPr>
            <p:cNvPr id="260" name="Freeform 984">
              <a:extLst>
                <a:ext uri="{FF2B5EF4-FFF2-40B4-BE49-F238E27FC236}">
                  <a16:creationId xmlns:a16="http://schemas.microsoft.com/office/drawing/2014/main" id="{1C7BD68A-4C33-48AD-B6EA-4C19F7478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Rectangle 985">
              <a:extLst>
                <a:ext uri="{FF2B5EF4-FFF2-40B4-BE49-F238E27FC236}">
                  <a16:creationId xmlns:a16="http://schemas.microsoft.com/office/drawing/2014/main" id="{DEC58081-225C-4833-BB53-E321BB73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62" name="Freeform 986">
              <a:extLst>
                <a:ext uri="{FF2B5EF4-FFF2-40B4-BE49-F238E27FC236}">
                  <a16:creationId xmlns:a16="http://schemas.microsoft.com/office/drawing/2014/main" id="{787DB3A3-3B22-487B-A171-356E7C5FA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987">
              <a:extLst>
                <a:ext uri="{FF2B5EF4-FFF2-40B4-BE49-F238E27FC236}">
                  <a16:creationId xmlns:a16="http://schemas.microsoft.com/office/drawing/2014/main" id="{8D73A2FA-CCE6-4BAA-9B7A-A0327833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Rectangle 988">
              <a:extLst>
                <a:ext uri="{FF2B5EF4-FFF2-40B4-BE49-F238E27FC236}">
                  <a16:creationId xmlns:a16="http://schemas.microsoft.com/office/drawing/2014/main" id="{C1A2F684-B1A5-4DCE-803D-14FD246A5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65" name="Group 989">
              <a:extLst>
                <a:ext uri="{FF2B5EF4-FFF2-40B4-BE49-F238E27FC236}">
                  <a16:creationId xmlns:a16="http://schemas.microsoft.com/office/drawing/2014/main" id="{F5017CFA-4825-4DC4-BE50-0ED3844BD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0" name="AutoShape 990">
                <a:extLst>
                  <a:ext uri="{FF2B5EF4-FFF2-40B4-BE49-F238E27FC236}">
                    <a16:creationId xmlns:a16="http://schemas.microsoft.com/office/drawing/2014/main" id="{8676F18A-41F4-4FFA-BD7A-E4A22949F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AutoShape 991">
                <a:extLst>
                  <a:ext uri="{FF2B5EF4-FFF2-40B4-BE49-F238E27FC236}">
                    <a16:creationId xmlns:a16="http://schemas.microsoft.com/office/drawing/2014/main" id="{CAB42E39-3215-49F9-AE07-55A73BBA4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6" name="Rectangle 992">
              <a:extLst>
                <a:ext uri="{FF2B5EF4-FFF2-40B4-BE49-F238E27FC236}">
                  <a16:creationId xmlns:a16="http://schemas.microsoft.com/office/drawing/2014/main" id="{997C60B2-D8E7-4131-BDC2-F7BDD08A0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67" name="Group 993">
              <a:extLst>
                <a:ext uri="{FF2B5EF4-FFF2-40B4-BE49-F238E27FC236}">
                  <a16:creationId xmlns:a16="http://schemas.microsoft.com/office/drawing/2014/main" id="{CDCF308E-B5A2-4EB6-8189-0883EDFAC6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8" name="AutoShape 994">
                <a:extLst>
                  <a:ext uri="{FF2B5EF4-FFF2-40B4-BE49-F238E27FC236}">
                    <a16:creationId xmlns:a16="http://schemas.microsoft.com/office/drawing/2014/main" id="{1833CB8E-4CE9-4C92-989D-5B98C785E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AutoShape 995">
                <a:extLst>
                  <a:ext uri="{FF2B5EF4-FFF2-40B4-BE49-F238E27FC236}">
                    <a16:creationId xmlns:a16="http://schemas.microsoft.com/office/drawing/2014/main" id="{E385AC37-C826-423A-A6AB-AEB8AF1E1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8" name="Rectangle 996">
              <a:extLst>
                <a:ext uri="{FF2B5EF4-FFF2-40B4-BE49-F238E27FC236}">
                  <a16:creationId xmlns:a16="http://schemas.microsoft.com/office/drawing/2014/main" id="{07D40097-1085-4A4B-AAC3-DB74583D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69" name="Rectangle 997">
              <a:extLst>
                <a:ext uri="{FF2B5EF4-FFF2-40B4-BE49-F238E27FC236}">
                  <a16:creationId xmlns:a16="http://schemas.microsoft.com/office/drawing/2014/main" id="{A030DE16-7296-4D85-8EF9-367BDAD21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70" name="Group 998">
              <a:extLst>
                <a:ext uri="{FF2B5EF4-FFF2-40B4-BE49-F238E27FC236}">
                  <a16:creationId xmlns:a16="http://schemas.microsoft.com/office/drawing/2014/main" id="{A472D812-551C-476E-8FCE-8D960E9E6A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6" name="AutoShape 999">
                <a:extLst>
                  <a:ext uri="{FF2B5EF4-FFF2-40B4-BE49-F238E27FC236}">
                    <a16:creationId xmlns:a16="http://schemas.microsoft.com/office/drawing/2014/main" id="{ED6F3EDC-5EBE-4F07-A876-DFAC45F15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AutoShape 1000">
                <a:extLst>
                  <a:ext uri="{FF2B5EF4-FFF2-40B4-BE49-F238E27FC236}">
                    <a16:creationId xmlns:a16="http://schemas.microsoft.com/office/drawing/2014/main" id="{22A36C74-84DF-4B31-8E5A-75E8CCE4A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1" name="Freeform 1001">
              <a:extLst>
                <a:ext uri="{FF2B5EF4-FFF2-40B4-BE49-F238E27FC236}">
                  <a16:creationId xmlns:a16="http://schemas.microsoft.com/office/drawing/2014/main" id="{F11AF096-4246-42B7-93B6-D1F414397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2" name="Group 1002">
              <a:extLst>
                <a:ext uri="{FF2B5EF4-FFF2-40B4-BE49-F238E27FC236}">
                  <a16:creationId xmlns:a16="http://schemas.microsoft.com/office/drawing/2014/main" id="{F10EBC05-2470-4157-8632-B576D6961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4" name="AutoShape 1003">
                <a:extLst>
                  <a:ext uri="{FF2B5EF4-FFF2-40B4-BE49-F238E27FC236}">
                    <a16:creationId xmlns:a16="http://schemas.microsoft.com/office/drawing/2014/main" id="{D3DAA451-38F4-44E2-848B-312D71E00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AutoShape 1004">
                <a:extLst>
                  <a:ext uri="{FF2B5EF4-FFF2-40B4-BE49-F238E27FC236}">
                    <a16:creationId xmlns:a16="http://schemas.microsoft.com/office/drawing/2014/main" id="{1B101452-EEE4-4381-AB90-6EC7CC0E2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3" name="Rectangle 1005">
              <a:extLst>
                <a:ext uri="{FF2B5EF4-FFF2-40B4-BE49-F238E27FC236}">
                  <a16:creationId xmlns:a16="http://schemas.microsoft.com/office/drawing/2014/main" id="{17480223-B601-4AEF-BB47-792133DDD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74" name="Freeform 1006">
              <a:extLst>
                <a:ext uri="{FF2B5EF4-FFF2-40B4-BE49-F238E27FC236}">
                  <a16:creationId xmlns:a16="http://schemas.microsoft.com/office/drawing/2014/main" id="{6052C1DB-DDDA-4C71-85FF-9ADCE4398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1007">
              <a:extLst>
                <a:ext uri="{FF2B5EF4-FFF2-40B4-BE49-F238E27FC236}">
                  <a16:creationId xmlns:a16="http://schemas.microsoft.com/office/drawing/2014/main" id="{1E1CA653-25FF-409B-B3F6-789BD65A8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Oval 1008">
              <a:extLst>
                <a:ext uri="{FF2B5EF4-FFF2-40B4-BE49-F238E27FC236}">
                  <a16:creationId xmlns:a16="http://schemas.microsoft.com/office/drawing/2014/main" id="{68866DF2-44AB-4448-8346-8B6CF3C89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77" name="Freeform 1009">
              <a:extLst>
                <a:ext uri="{FF2B5EF4-FFF2-40B4-BE49-F238E27FC236}">
                  <a16:creationId xmlns:a16="http://schemas.microsoft.com/office/drawing/2014/main" id="{FA1BF208-5292-4C6D-A10D-3F4DFC86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AutoShape 1010">
              <a:extLst>
                <a:ext uri="{FF2B5EF4-FFF2-40B4-BE49-F238E27FC236}">
                  <a16:creationId xmlns:a16="http://schemas.microsoft.com/office/drawing/2014/main" id="{0C0AEBFB-95C1-4A35-A3A1-DA388E564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79" name="AutoShape 1011">
              <a:extLst>
                <a:ext uri="{FF2B5EF4-FFF2-40B4-BE49-F238E27FC236}">
                  <a16:creationId xmlns:a16="http://schemas.microsoft.com/office/drawing/2014/main" id="{5F8389BF-7898-4EDA-B575-4297D3E54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80" name="Oval 1012">
              <a:extLst>
                <a:ext uri="{FF2B5EF4-FFF2-40B4-BE49-F238E27FC236}">
                  <a16:creationId xmlns:a16="http://schemas.microsoft.com/office/drawing/2014/main" id="{13DEFB7E-B6A7-4E9C-9F41-1E3C79312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81" name="Oval 1013">
              <a:extLst>
                <a:ext uri="{FF2B5EF4-FFF2-40B4-BE49-F238E27FC236}">
                  <a16:creationId xmlns:a16="http://schemas.microsoft.com/office/drawing/2014/main" id="{CA8388C8-4676-4BC6-8321-FF9361F2F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Oval 1014">
              <a:extLst>
                <a:ext uri="{FF2B5EF4-FFF2-40B4-BE49-F238E27FC236}">
                  <a16:creationId xmlns:a16="http://schemas.microsoft.com/office/drawing/2014/main" id="{2F022F2B-8F99-4D13-BF2C-1736595D8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83" name="Rectangle 1015">
              <a:extLst>
                <a:ext uri="{FF2B5EF4-FFF2-40B4-BE49-F238E27FC236}">
                  <a16:creationId xmlns:a16="http://schemas.microsoft.com/office/drawing/2014/main" id="{9C8E4499-C5D1-4180-BBA6-5C395DD16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2" name="Group 1023">
            <a:extLst>
              <a:ext uri="{FF2B5EF4-FFF2-40B4-BE49-F238E27FC236}">
                <a16:creationId xmlns:a16="http://schemas.microsoft.com/office/drawing/2014/main" id="{4FD41827-547C-4728-9E9D-C6B1A94DB183}"/>
              </a:ext>
            </a:extLst>
          </p:cNvPr>
          <p:cNvGrpSpPr/>
          <p:nvPr/>
        </p:nvGrpSpPr>
        <p:grpSpPr>
          <a:xfrm>
            <a:off x="2603640" y="1766496"/>
            <a:ext cx="3540395" cy="3733733"/>
            <a:chOff x="7619038" y="2102861"/>
            <a:chExt cx="3540395" cy="3733733"/>
          </a:xfrm>
        </p:grpSpPr>
        <p:sp>
          <p:nvSpPr>
            <p:cNvPr id="293" name="Line 426">
              <a:extLst>
                <a:ext uri="{FF2B5EF4-FFF2-40B4-BE49-F238E27FC236}">
                  <a16:creationId xmlns:a16="http://schemas.microsoft.com/office/drawing/2014/main" id="{E0D1E43B-1EB0-46C8-8AF0-37CB8E36B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016" y="2695257"/>
              <a:ext cx="227964" cy="174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4" name="Group 783">
              <a:extLst>
                <a:ext uri="{FF2B5EF4-FFF2-40B4-BE49-F238E27FC236}">
                  <a16:creationId xmlns:a16="http://schemas.microsoft.com/office/drawing/2014/main" id="{B7FDFA3D-3083-4BDA-9F0B-B6E756674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854" y="2304274"/>
              <a:ext cx="298450" cy="464008"/>
              <a:chOff x="3130" y="3288"/>
              <a:chExt cx="410" cy="742"/>
            </a:xfrm>
          </p:grpSpPr>
          <p:sp>
            <p:nvSpPr>
              <p:cNvPr id="441" name="Line 270">
                <a:extLst>
                  <a:ext uri="{FF2B5EF4-FFF2-40B4-BE49-F238E27FC236}">
                    <a16:creationId xmlns:a16="http://schemas.microsoft.com/office/drawing/2014/main" id="{44075D0F-CD81-4A5E-9C51-76A7E37DB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71">
                <a:extLst>
                  <a:ext uri="{FF2B5EF4-FFF2-40B4-BE49-F238E27FC236}">
                    <a16:creationId xmlns:a16="http://schemas.microsoft.com/office/drawing/2014/main" id="{BED28A4A-76F6-4454-8CCA-FB1B5E136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72">
                <a:extLst>
                  <a:ext uri="{FF2B5EF4-FFF2-40B4-BE49-F238E27FC236}">
                    <a16:creationId xmlns:a16="http://schemas.microsoft.com/office/drawing/2014/main" id="{7AEF55E8-3FB0-45A5-BB0E-3056243EF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73">
                <a:extLst>
                  <a:ext uri="{FF2B5EF4-FFF2-40B4-BE49-F238E27FC236}">
                    <a16:creationId xmlns:a16="http://schemas.microsoft.com/office/drawing/2014/main" id="{D3F3D5EF-69D4-4DE3-8A0A-8265D38DF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74">
                <a:extLst>
                  <a:ext uri="{FF2B5EF4-FFF2-40B4-BE49-F238E27FC236}">
                    <a16:creationId xmlns:a16="http://schemas.microsoft.com/office/drawing/2014/main" id="{0852C171-CCA1-41F6-8F5A-72B22B568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6" name="Line 275">
                <a:extLst>
                  <a:ext uri="{FF2B5EF4-FFF2-40B4-BE49-F238E27FC236}">
                    <a16:creationId xmlns:a16="http://schemas.microsoft.com/office/drawing/2014/main" id="{B185B1A6-DD43-467E-A628-AA4002137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7" name="Line 276">
                <a:extLst>
                  <a:ext uri="{FF2B5EF4-FFF2-40B4-BE49-F238E27FC236}">
                    <a16:creationId xmlns:a16="http://schemas.microsoft.com/office/drawing/2014/main" id="{CF5ED00E-A22C-477C-B120-4EF49BCE1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8" name="Line 277">
                <a:extLst>
                  <a:ext uri="{FF2B5EF4-FFF2-40B4-BE49-F238E27FC236}">
                    <a16:creationId xmlns:a16="http://schemas.microsoft.com/office/drawing/2014/main" id="{0150A15A-B0B1-4CD5-A602-06716CA87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9" name="Line 278">
                <a:extLst>
                  <a:ext uri="{FF2B5EF4-FFF2-40B4-BE49-F238E27FC236}">
                    <a16:creationId xmlns:a16="http://schemas.microsoft.com/office/drawing/2014/main" id="{C4BE0634-31EB-4683-994F-703544B0E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0" name="Line 279">
                <a:extLst>
                  <a:ext uri="{FF2B5EF4-FFF2-40B4-BE49-F238E27FC236}">
                    <a16:creationId xmlns:a16="http://schemas.microsoft.com/office/drawing/2014/main" id="{B736E007-B27B-43A3-932A-183586299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80">
                <a:extLst>
                  <a:ext uri="{FF2B5EF4-FFF2-40B4-BE49-F238E27FC236}">
                    <a16:creationId xmlns:a16="http://schemas.microsoft.com/office/drawing/2014/main" id="{525CA83D-F792-4DB7-8D8D-FDCC695C2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81">
                <a:extLst>
                  <a:ext uri="{FF2B5EF4-FFF2-40B4-BE49-F238E27FC236}">
                    <a16:creationId xmlns:a16="http://schemas.microsoft.com/office/drawing/2014/main" id="{C7906BF4-BC41-42EF-92B2-C22C9F788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82">
                <a:extLst>
                  <a:ext uri="{FF2B5EF4-FFF2-40B4-BE49-F238E27FC236}">
                    <a16:creationId xmlns:a16="http://schemas.microsoft.com/office/drawing/2014/main" id="{65F12E92-4A48-43ED-A647-95B7CE0B6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83">
                <a:extLst>
                  <a:ext uri="{FF2B5EF4-FFF2-40B4-BE49-F238E27FC236}">
                    <a16:creationId xmlns:a16="http://schemas.microsoft.com/office/drawing/2014/main" id="{6C92265D-A9B5-4F64-9E0D-A84AEBDB9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84">
                <a:extLst>
                  <a:ext uri="{FF2B5EF4-FFF2-40B4-BE49-F238E27FC236}">
                    <a16:creationId xmlns:a16="http://schemas.microsoft.com/office/drawing/2014/main" id="{FBACA96D-0917-4088-92AB-9F712630B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5" name="Picture 777" descr="access_point_stylized_small">
              <a:extLst>
                <a:ext uri="{FF2B5EF4-FFF2-40B4-BE49-F238E27FC236}">
                  <a16:creationId xmlns:a16="http://schemas.microsoft.com/office/drawing/2014/main" id="{E3641946-0435-4798-B120-04F184A61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38" y="3856797"/>
              <a:ext cx="370169" cy="30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780" descr="access_point_stylized_small">
              <a:extLst>
                <a:ext uri="{FF2B5EF4-FFF2-40B4-BE49-F238E27FC236}">
                  <a16:creationId xmlns:a16="http://schemas.microsoft.com/office/drawing/2014/main" id="{A46B7283-7720-4B78-9388-B0E69A2AC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766" y="5519130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470">
              <a:extLst>
                <a:ext uri="{FF2B5EF4-FFF2-40B4-BE49-F238E27FC236}">
                  <a16:creationId xmlns:a16="http://schemas.microsoft.com/office/drawing/2014/main" id="{DB98E8E1-243B-4375-9949-661CD651A335}"/>
                </a:ext>
              </a:extLst>
            </p:cNvPr>
            <p:cNvGrpSpPr/>
            <p:nvPr/>
          </p:nvGrpSpPr>
          <p:grpSpPr>
            <a:xfrm>
              <a:off x="9788714" y="4984881"/>
              <a:ext cx="393760" cy="218578"/>
              <a:chOff x="7493876" y="2774731"/>
              <a:chExt cx="1481958" cy="894622"/>
            </a:xfrm>
          </p:grpSpPr>
          <p:sp>
            <p:nvSpPr>
              <p:cNvPr id="434" name="Freeform 471">
                <a:extLst>
                  <a:ext uri="{FF2B5EF4-FFF2-40B4-BE49-F238E27FC236}">
                    <a16:creationId xmlns:a16="http://schemas.microsoft.com/office/drawing/2014/main" id="{32F32927-8DDC-489F-B881-BAA385DED9D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35" name="Oval 472">
                <a:extLst>
                  <a:ext uri="{FF2B5EF4-FFF2-40B4-BE49-F238E27FC236}">
                    <a16:creationId xmlns:a16="http://schemas.microsoft.com/office/drawing/2014/main" id="{8513BAF5-58ED-44F4-AFA1-5979E7F5AAE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36" name="Group 473">
                <a:extLst>
                  <a:ext uri="{FF2B5EF4-FFF2-40B4-BE49-F238E27FC236}">
                    <a16:creationId xmlns:a16="http://schemas.microsoft.com/office/drawing/2014/main" id="{BAB3F942-866C-4C36-834C-D95A244C9E5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37" name="Freeform 474">
                  <a:extLst>
                    <a:ext uri="{FF2B5EF4-FFF2-40B4-BE49-F238E27FC236}">
                      <a16:creationId xmlns:a16="http://schemas.microsoft.com/office/drawing/2014/main" id="{9633A696-FDB3-4A82-9D82-C87423304FD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8" name="Freeform 475">
                  <a:extLst>
                    <a:ext uri="{FF2B5EF4-FFF2-40B4-BE49-F238E27FC236}">
                      <a16:creationId xmlns:a16="http://schemas.microsoft.com/office/drawing/2014/main" id="{8BE67639-E37A-48BB-A21D-63ACE27FC07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9" name="Freeform 476">
                  <a:extLst>
                    <a:ext uri="{FF2B5EF4-FFF2-40B4-BE49-F238E27FC236}">
                      <a16:creationId xmlns:a16="http://schemas.microsoft.com/office/drawing/2014/main" id="{E1069FD2-5771-43C3-B1CB-BCA87CF9ECD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0" name="Freeform 477">
                  <a:extLst>
                    <a:ext uri="{FF2B5EF4-FFF2-40B4-BE49-F238E27FC236}">
                      <a16:creationId xmlns:a16="http://schemas.microsoft.com/office/drawing/2014/main" id="{C80788A7-6B74-4513-907D-AB2986E1A8F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98" name="Group 519">
              <a:extLst>
                <a:ext uri="{FF2B5EF4-FFF2-40B4-BE49-F238E27FC236}">
                  <a16:creationId xmlns:a16="http://schemas.microsoft.com/office/drawing/2014/main" id="{20EBB3FF-72D0-4B61-B8AE-A18D0BE06276}"/>
                </a:ext>
              </a:extLst>
            </p:cNvPr>
            <p:cNvGrpSpPr/>
            <p:nvPr/>
          </p:nvGrpSpPr>
          <p:grpSpPr>
            <a:xfrm>
              <a:off x="9854521" y="5333935"/>
              <a:ext cx="309740" cy="190838"/>
              <a:chOff x="3668110" y="2448910"/>
              <a:chExt cx="3794234" cy="2165130"/>
            </a:xfrm>
          </p:grpSpPr>
          <p:sp>
            <p:nvSpPr>
              <p:cNvPr id="427" name="Rectangle 520">
                <a:extLst>
                  <a:ext uri="{FF2B5EF4-FFF2-40B4-BE49-F238E27FC236}">
                    <a16:creationId xmlns:a16="http://schemas.microsoft.com/office/drawing/2014/main" id="{94B0C272-C2B2-447E-BF1B-60B7F62DA704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8" name="Freeform 521">
                <a:extLst>
                  <a:ext uri="{FF2B5EF4-FFF2-40B4-BE49-F238E27FC236}">
                    <a16:creationId xmlns:a16="http://schemas.microsoft.com/office/drawing/2014/main" id="{1BEBD330-DB0D-46E7-BF1C-94D85C57C024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29" name="Group 522">
                <a:extLst>
                  <a:ext uri="{FF2B5EF4-FFF2-40B4-BE49-F238E27FC236}">
                    <a16:creationId xmlns:a16="http://schemas.microsoft.com/office/drawing/2014/main" id="{9E086C11-B66E-45E9-836A-00C05818EEBC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430" name="Freeform 523">
                  <a:extLst>
                    <a:ext uri="{FF2B5EF4-FFF2-40B4-BE49-F238E27FC236}">
                      <a16:creationId xmlns:a16="http://schemas.microsoft.com/office/drawing/2014/main" id="{1E506A5F-37A6-45DA-929E-4C51155517CD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1" name="Freeform 524">
                  <a:extLst>
                    <a:ext uri="{FF2B5EF4-FFF2-40B4-BE49-F238E27FC236}">
                      <a16:creationId xmlns:a16="http://schemas.microsoft.com/office/drawing/2014/main" id="{98720A4D-217D-462F-A4EA-092900DD1C5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2" name="Freeform 525">
                  <a:extLst>
                    <a:ext uri="{FF2B5EF4-FFF2-40B4-BE49-F238E27FC236}">
                      <a16:creationId xmlns:a16="http://schemas.microsoft.com/office/drawing/2014/main" id="{6821DBC4-2B97-4B3C-8084-2C4DFE176220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Freeform 526">
                  <a:extLst>
                    <a:ext uri="{FF2B5EF4-FFF2-40B4-BE49-F238E27FC236}">
                      <a16:creationId xmlns:a16="http://schemas.microsoft.com/office/drawing/2014/main" id="{3F85CD84-23BF-4890-B3D3-31AE0851A3B9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99" name="Group 478">
              <a:extLst>
                <a:ext uri="{FF2B5EF4-FFF2-40B4-BE49-F238E27FC236}">
                  <a16:creationId xmlns:a16="http://schemas.microsoft.com/office/drawing/2014/main" id="{DD6F9E31-9147-4F69-8C66-458DB4D61462}"/>
                </a:ext>
              </a:extLst>
            </p:cNvPr>
            <p:cNvGrpSpPr/>
            <p:nvPr/>
          </p:nvGrpSpPr>
          <p:grpSpPr>
            <a:xfrm>
              <a:off x="8681775" y="4962318"/>
              <a:ext cx="393760" cy="218578"/>
              <a:chOff x="7493876" y="2774731"/>
              <a:chExt cx="1481958" cy="894622"/>
            </a:xfrm>
          </p:grpSpPr>
          <p:sp>
            <p:nvSpPr>
              <p:cNvPr id="420" name="Freeform 479">
                <a:extLst>
                  <a:ext uri="{FF2B5EF4-FFF2-40B4-BE49-F238E27FC236}">
                    <a16:creationId xmlns:a16="http://schemas.microsoft.com/office/drawing/2014/main" id="{A70A491A-53C4-4D01-BE13-D2B7D80219C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21" name="Oval 480">
                <a:extLst>
                  <a:ext uri="{FF2B5EF4-FFF2-40B4-BE49-F238E27FC236}">
                    <a16:creationId xmlns:a16="http://schemas.microsoft.com/office/drawing/2014/main" id="{F6DA435F-A6DD-4ECE-8F94-9395BE6AE3E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22" name="Group 481">
                <a:extLst>
                  <a:ext uri="{FF2B5EF4-FFF2-40B4-BE49-F238E27FC236}">
                    <a16:creationId xmlns:a16="http://schemas.microsoft.com/office/drawing/2014/main" id="{ACA081AD-EAFA-4614-82B1-4F7173B8928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23" name="Freeform 482">
                  <a:extLst>
                    <a:ext uri="{FF2B5EF4-FFF2-40B4-BE49-F238E27FC236}">
                      <a16:creationId xmlns:a16="http://schemas.microsoft.com/office/drawing/2014/main" id="{829E8B39-71C7-4A96-AD61-C20AA35A27A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4" name="Freeform 483">
                  <a:extLst>
                    <a:ext uri="{FF2B5EF4-FFF2-40B4-BE49-F238E27FC236}">
                      <a16:creationId xmlns:a16="http://schemas.microsoft.com/office/drawing/2014/main" id="{FF64FDAA-B6C1-4AF8-8CAA-5924DFCA74D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5" name="Freeform 484">
                  <a:extLst>
                    <a:ext uri="{FF2B5EF4-FFF2-40B4-BE49-F238E27FC236}">
                      <a16:creationId xmlns:a16="http://schemas.microsoft.com/office/drawing/2014/main" id="{9737F229-8B78-4ADF-96A4-8A7E045670D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6" name="Freeform 485">
                  <a:extLst>
                    <a:ext uri="{FF2B5EF4-FFF2-40B4-BE49-F238E27FC236}">
                      <a16:creationId xmlns:a16="http://schemas.microsoft.com/office/drawing/2014/main" id="{D1528C84-8C32-4272-9085-EC38C9A0C9C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0" name="Group 528">
              <a:extLst>
                <a:ext uri="{FF2B5EF4-FFF2-40B4-BE49-F238E27FC236}">
                  <a16:creationId xmlns:a16="http://schemas.microsoft.com/office/drawing/2014/main" id="{38D4757B-4F50-4B21-9304-A45445B1C970}"/>
                </a:ext>
              </a:extLst>
            </p:cNvPr>
            <p:cNvGrpSpPr/>
            <p:nvPr/>
          </p:nvGrpSpPr>
          <p:grpSpPr>
            <a:xfrm>
              <a:off x="8316676" y="5189331"/>
              <a:ext cx="309740" cy="190838"/>
              <a:chOff x="3668110" y="2448910"/>
              <a:chExt cx="3794234" cy="2165130"/>
            </a:xfrm>
          </p:grpSpPr>
          <p:sp>
            <p:nvSpPr>
              <p:cNvPr id="413" name="Rectangle 529">
                <a:extLst>
                  <a:ext uri="{FF2B5EF4-FFF2-40B4-BE49-F238E27FC236}">
                    <a16:creationId xmlns:a16="http://schemas.microsoft.com/office/drawing/2014/main" id="{D1F4A72B-76CD-4A6E-9870-E2ABA7C60AF7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4" name="Freeform 530">
                <a:extLst>
                  <a:ext uri="{FF2B5EF4-FFF2-40B4-BE49-F238E27FC236}">
                    <a16:creationId xmlns:a16="http://schemas.microsoft.com/office/drawing/2014/main" id="{32EA3EAE-6B8C-40CB-8F0B-94EFB797DDB9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5" name="Group 531">
                <a:extLst>
                  <a:ext uri="{FF2B5EF4-FFF2-40B4-BE49-F238E27FC236}">
                    <a16:creationId xmlns:a16="http://schemas.microsoft.com/office/drawing/2014/main" id="{F9D491D6-BE73-4C4E-AA51-95FA592270F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416" name="Freeform 532">
                  <a:extLst>
                    <a:ext uri="{FF2B5EF4-FFF2-40B4-BE49-F238E27FC236}">
                      <a16:creationId xmlns:a16="http://schemas.microsoft.com/office/drawing/2014/main" id="{D6165254-4B1A-46AE-982B-1D65D7DD32E6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7" name="Freeform 533">
                  <a:extLst>
                    <a:ext uri="{FF2B5EF4-FFF2-40B4-BE49-F238E27FC236}">
                      <a16:creationId xmlns:a16="http://schemas.microsoft.com/office/drawing/2014/main" id="{A2BA577F-3D34-4F96-84CE-25E61B64F57C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8" name="Freeform 534">
                  <a:extLst>
                    <a:ext uri="{FF2B5EF4-FFF2-40B4-BE49-F238E27FC236}">
                      <a16:creationId xmlns:a16="http://schemas.microsoft.com/office/drawing/2014/main" id="{06AA51BF-5389-4E6A-A7C5-C773E0F4589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9" name="Freeform 535">
                  <a:extLst>
                    <a:ext uri="{FF2B5EF4-FFF2-40B4-BE49-F238E27FC236}">
                      <a16:creationId xmlns:a16="http://schemas.microsoft.com/office/drawing/2014/main" id="{F0710748-EA67-4927-999D-BB2D5420D31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1" name="Group 406">
              <a:extLst>
                <a:ext uri="{FF2B5EF4-FFF2-40B4-BE49-F238E27FC236}">
                  <a16:creationId xmlns:a16="http://schemas.microsoft.com/office/drawing/2014/main" id="{D8040EE9-FE75-434E-A5AF-E31933379822}"/>
                </a:ext>
              </a:extLst>
            </p:cNvPr>
            <p:cNvGrpSpPr/>
            <p:nvPr/>
          </p:nvGrpSpPr>
          <p:grpSpPr>
            <a:xfrm>
              <a:off x="8444983" y="2807207"/>
              <a:ext cx="353678" cy="168275"/>
              <a:chOff x="7493876" y="2774731"/>
              <a:chExt cx="1481958" cy="894622"/>
            </a:xfrm>
          </p:grpSpPr>
          <p:sp>
            <p:nvSpPr>
              <p:cNvPr id="406" name="Freeform 407">
                <a:extLst>
                  <a:ext uri="{FF2B5EF4-FFF2-40B4-BE49-F238E27FC236}">
                    <a16:creationId xmlns:a16="http://schemas.microsoft.com/office/drawing/2014/main" id="{B29F6878-492F-4DF6-ACA4-02A56E444ED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07" name="Oval 408">
                <a:extLst>
                  <a:ext uri="{FF2B5EF4-FFF2-40B4-BE49-F238E27FC236}">
                    <a16:creationId xmlns:a16="http://schemas.microsoft.com/office/drawing/2014/main" id="{A13846F0-E74C-4E8C-BA1A-4F0370C05D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08" name="Group 409">
                <a:extLst>
                  <a:ext uri="{FF2B5EF4-FFF2-40B4-BE49-F238E27FC236}">
                    <a16:creationId xmlns:a16="http://schemas.microsoft.com/office/drawing/2014/main" id="{7148AD76-BA9C-4A64-9444-5BACADF3774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09" name="Freeform 410">
                  <a:extLst>
                    <a:ext uri="{FF2B5EF4-FFF2-40B4-BE49-F238E27FC236}">
                      <a16:creationId xmlns:a16="http://schemas.microsoft.com/office/drawing/2014/main" id="{64D25806-B00C-4916-AABF-34A0F866B9F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0" name="Freeform 411">
                  <a:extLst>
                    <a:ext uri="{FF2B5EF4-FFF2-40B4-BE49-F238E27FC236}">
                      <a16:creationId xmlns:a16="http://schemas.microsoft.com/office/drawing/2014/main" id="{711D73B1-0F14-4B2B-9211-97F19397BB3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1" name="Freeform 412">
                  <a:extLst>
                    <a:ext uri="{FF2B5EF4-FFF2-40B4-BE49-F238E27FC236}">
                      <a16:creationId xmlns:a16="http://schemas.microsoft.com/office/drawing/2014/main" id="{3A0DBDF5-6B86-4DB1-B34B-785EA8F86D6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2" name="Freeform 413">
                  <a:extLst>
                    <a:ext uri="{FF2B5EF4-FFF2-40B4-BE49-F238E27FC236}">
                      <a16:creationId xmlns:a16="http://schemas.microsoft.com/office/drawing/2014/main" id="{5C7C88A8-4A1A-4FBF-A4C8-1D20498DF41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2" name="Group 414">
              <a:extLst>
                <a:ext uri="{FF2B5EF4-FFF2-40B4-BE49-F238E27FC236}">
                  <a16:creationId xmlns:a16="http://schemas.microsoft.com/office/drawing/2014/main" id="{FE24FA27-F7B1-4C85-A492-102AF8655C12}"/>
                </a:ext>
              </a:extLst>
            </p:cNvPr>
            <p:cNvGrpSpPr/>
            <p:nvPr/>
          </p:nvGrpSpPr>
          <p:grpSpPr>
            <a:xfrm>
              <a:off x="8055226" y="3960892"/>
              <a:ext cx="354986" cy="175668"/>
              <a:chOff x="7493876" y="2774731"/>
              <a:chExt cx="1481958" cy="894622"/>
            </a:xfrm>
          </p:grpSpPr>
          <p:sp>
            <p:nvSpPr>
              <p:cNvPr id="399" name="Freeform 415">
                <a:extLst>
                  <a:ext uri="{FF2B5EF4-FFF2-40B4-BE49-F238E27FC236}">
                    <a16:creationId xmlns:a16="http://schemas.microsoft.com/office/drawing/2014/main" id="{B13B5AA4-6849-4835-8B0C-14C572F972C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400" name="Oval 416">
                <a:extLst>
                  <a:ext uri="{FF2B5EF4-FFF2-40B4-BE49-F238E27FC236}">
                    <a16:creationId xmlns:a16="http://schemas.microsoft.com/office/drawing/2014/main" id="{11800645-F816-42EE-B181-7305EF22DC2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401" name="Group 417">
                <a:extLst>
                  <a:ext uri="{FF2B5EF4-FFF2-40B4-BE49-F238E27FC236}">
                    <a16:creationId xmlns:a16="http://schemas.microsoft.com/office/drawing/2014/main" id="{C900FE1F-6659-46FE-AF15-53BD1ABB8B3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02" name="Freeform 418">
                  <a:extLst>
                    <a:ext uri="{FF2B5EF4-FFF2-40B4-BE49-F238E27FC236}">
                      <a16:creationId xmlns:a16="http://schemas.microsoft.com/office/drawing/2014/main" id="{4B404ACE-4A65-49D9-98B1-989D72F0F78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3" name="Freeform 419">
                  <a:extLst>
                    <a:ext uri="{FF2B5EF4-FFF2-40B4-BE49-F238E27FC236}">
                      <a16:creationId xmlns:a16="http://schemas.microsoft.com/office/drawing/2014/main" id="{0520015A-551C-4532-B04F-780BC4F40DC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4" name="Freeform 420">
                  <a:extLst>
                    <a:ext uri="{FF2B5EF4-FFF2-40B4-BE49-F238E27FC236}">
                      <a16:creationId xmlns:a16="http://schemas.microsoft.com/office/drawing/2014/main" id="{1D5018FF-D99C-4971-A057-EB790B95790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5" name="Freeform 421">
                  <a:extLst>
                    <a:ext uri="{FF2B5EF4-FFF2-40B4-BE49-F238E27FC236}">
                      <a16:creationId xmlns:a16="http://schemas.microsoft.com/office/drawing/2014/main" id="{E6DC346D-7DBE-4109-9C40-B912BAC5B73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3" name="Group 454">
              <a:extLst>
                <a:ext uri="{FF2B5EF4-FFF2-40B4-BE49-F238E27FC236}">
                  <a16:creationId xmlns:a16="http://schemas.microsoft.com/office/drawing/2014/main" id="{AB59498B-B47C-4D34-BC16-401D7F23EE35}"/>
                </a:ext>
              </a:extLst>
            </p:cNvPr>
            <p:cNvGrpSpPr/>
            <p:nvPr/>
          </p:nvGrpSpPr>
          <p:grpSpPr>
            <a:xfrm>
              <a:off x="10889241" y="3596263"/>
              <a:ext cx="170989" cy="97052"/>
              <a:chOff x="7493876" y="2774731"/>
              <a:chExt cx="1481958" cy="894622"/>
            </a:xfrm>
          </p:grpSpPr>
          <p:sp>
            <p:nvSpPr>
              <p:cNvPr id="392" name="Freeform 455">
                <a:extLst>
                  <a:ext uri="{FF2B5EF4-FFF2-40B4-BE49-F238E27FC236}">
                    <a16:creationId xmlns:a16="http://schemas.microsoft.com/office/drawing/2014/main" id="{E01C1553-5F6A-4B8E-9678-F3E3FDB3E7A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93" name="Oval 456">
                <a:extLst>
                  <a:ext uri="{FF2B5EF4-FFF2-40B4-BE49-F238E27FC236}">
                    <a16:creationId xmlns:a16="http://schemas.microsoft.com/office/drawing/2014/main" id="{68D75CB8-C292-42C6-9E1A-15C4078FD1F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94" name="Group 457">
                <a:extLst>
                  <a:ext uri="{FF2B5EF4-FFF2-40B4-BE49-F238E27FC236}">
                    <a16:creationId xmlns:a16="http://schemas.microsoft.com/office/drawing/2014/main" id="{3235B18E-E998-4411-BAAC-504B965A4F6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95" name="Freeform 458">
                  <a:extLst>
                    <a:ext uri="{FF2B5EF4-FFF2-40B4-BE49-F238E27FC236}">
                      <a16:creationId xmlns:a16="http://schemas.microsoft.com/office/drawing/2014/main" id="{962B8590-8D1A-49D8-8299-A4471ED3E2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6" name="Freeform 459">
                  <a:extLst>
                    <a:ext uri="{FF2B5EF4-FFF2-40B4-BE49-F238E27FC236}">
                      <a16:creationId xmlns:a16="http://schemas.microsoft.com/office/drawing/2014/main" id="{40477178-395B-4BF7-80BA-DD1576B2AC8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7" name="Freeform 460">
                  <a:extLst>
                    <a:ext uri="{FF2B5EF4-FFF2-40B4-BE49-F238E27FC236}">
                      <a16:creationId xmlns:a16="http://schemas.microsoft.com/office/drawing/2014/main" id="{D4577330-54D3-46EC-8CFB-188B01BB8F2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8" name="Freeform 461">
                  <a:extLst>
                    <a:ext uri="{FF2B5EF4-FFF2-40B4-BE49-F238E27FC236}">
                      <a16:creationId xmlns:a16="http://schemas.microsoft.com/office/drawing/2014/main" id="{3720A82C-2346-447A-BAF5-0AA5247283B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4" name="Group 614">
              <a:extLst>
                <a:ext uri="{FF2B5EF4-FFF2-40B4-BE49-F238E27FC236}">
                  <a16:creationId xmlns:a16="http://schemas.microsoft.com/office/drawing/2014/main" id="{67CD84AB-8536-40DC-A187-417B0B2EA575}"/>
                </a:ext>
              </a:extLst>
            </p:cNvPr>
            <p:cNvGrpSpPr/>
            <p:nvPr/>
          </p:nvGrpSpPr>
          <p:grpSpPr>
            <a:xfrm>
              <a:off x="10415765" y="3491036"/>
              <a:ext cx="353678" cy="198344"/>
              <a:chOff x="7493876" y="2774731"/>
              <a:chExt cx="1481958" cy="894622"/>
            </a:xfrm>
          </p:grpSpPr>
          <p:sp>
            <p:nvSpPr>
              <p:cNvPr id="385" name="Freeform 615">
                <a:extLst>
                  <a:ext uri="{FF2B5EF4-FFF2-40B4-BE49-F238E27FC236}">
                    <a16:creationId xmlns:a16="http://schemas.microsoft.com/office/drawing/2014/main" id="{E875AE11-5E7D-4F1D-8737-07C0D0A4C92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86" name="Oval 616">
                <a:extLst>
                  <a:ext uri="{FF2B5EF4-FFF2-40B4-BE49-F238E27FC236}">
                    <a16:creationId xmlns:a16="http://schemas.microsoft.com/office/drawing/2014/main" id="{1184480E-55CB-48CA-83C9-E7E804A303D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87" name="Group 617">
                <a:extLst>
                  <a:ext uri="{FF2B5EF4-FFF2-40B4-BE49-F238E27FC236}">
                    <a16:creationId xmlns:a16="http://schemas.microsoft.com/office/drawing/2014/main" id="{7389C98A-CA7E-41FF-B6A0-525DEA3ACE1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88" name="Freeform 618">
                  <a:extLst>
                    <a:ext uri="{FF2B5EF4-FFF2-40B4-BE49-F238E27FC236}">
                      <a16:creationId xmlns:a16="http://schemas.microsoft.com/office/drawing/2014/main" id="{545D1CD1-E652-46DC-A017-9BC8EB8DD90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9" name="Freeform 619">
                  <a:extLst>
                    <a:ext uri="{FF2B5EF4-FFF2-40B4-BE49-F238E27FC236}">
                      <a16:creationId xmlns:a16="http://schemas.microsoft.com/office/drawing/2014/main" id="{CA80DC90-2AD6-4ED1-A5CD-170559C00F2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Freeform 620">
                  <a:extLst>
                    <a:ext uri="{FF2B5EF4-FFF2-40B4-BE49-F238E27FC236}">
                      <a16:creationId xmlns:a16="http://schemas.microsoft.com/office/drawing/2014/main" id="{9937C9D8-6732-4EC7-8F49-137E5C3BB1C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1" name="Freeform 621">
                  <a:extLst>
                    <a:ext uri="{FF2B5EF4-FFF2-40B4-BE49-F238E27FC236}">
                      <a16:creationId xmlns:a16="http://schemas.microsoft.com/office/drawing/2014/main" id="{6383368D-43DE-4A4B-83FC-4F15FDA4817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5" name="Group 576">
              <a:extLst>
                <a:ext uri="{FF2B5EF4-FFF2-40B4-BE49-F238E27FC236}">
                  <a16:creationId xmlns:a16="http://schemas.microsoft.com/office/drawing/2014/main" id="{AD75577A-4E69-492A-8401-9CF4B1A1DB1A}"/>
                </a:ext>
              </a:extLst>
            </p:cNvPr>
            <p:cNvGrpSpPr/>
            <p:nvPr/>
          </p:nvGrpSpPr>
          <p:grpSpPr>
            <a:xfrm>
              <a:off x="9953880" y="2197190"/>
              <a:ext cx="353678" cy="198344"/>
              <a:chOff x="7493876" y="2774731"/>
              <a:chExt cx="1481958" cy="894622"/>
            </a:xfrm>
          </p:grpSpPr>
          <p:sp>
            <p:nvSpPr>
              <p:cNvPr id="378" name="Freeform 577">
                <a:extLst>
                  <a:ext uri="{FF2B5EF4-FFF2-40B4-BE49-F238E27FC236}">
                    <a16:creationId xmlns:a16="http://schemas.microsoft.com/office/drawing/2014/main" id="{F88A4F3D-5631-4100-8614-806CC6740C0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79" name="Oval 578">
                <a:extLst>
                  <a:ext uri="{FF2B5EF4-FFF2-40B4-BE49-F238E27FC236}">
                    <a16:creationId xmlns:a16="http://schemas.microsoft.com/office/drawing/2014/main" id="{BE106CFE-4E09-4CEB-9FAD-458E3A2B7A2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80" name="Group 579">
                <a:extLst>
                  <a:ext uri="{FF2B5EF4-FFF2-40B4-BE49-F238E27FC236}">
                    <a16:creationId xmlns:a16="http://schemas.microsoft.com/office/drawing/2014/main" id="{287DE17C-F250-4BB4-A1BA-0E79952F80E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81" name="Freeform 580">
                  <a:extLst>
                    <a:ext uri="{FF2B5EF4-FFF2-40B4-BE49-F238E27FC236}">
                      <a16:creationId xmlns:a16="http://schemas.microsoft.com/office/drawing/2014/main" id="{4B59E9A4-F624-4A13-9A7D-2682B0FE87B8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2" name="Freeform 581">
                  <a:extLst>
                    <a:ext uri="{FF2B5EF4-FFF2-40B4-BE49-F238E27FC236}">
                      <a16:creationId xmlns:a16="http://schemas.microsoft.com/office/drawing/2014/main" id="{8D793597-3488-48DA-833E-1512AA6BD5F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Freeform 582">
                  <a:extLst>
                    <a:ext uri="{FF2B5EF4-FFF2-40B4-BE49-F238E27FC236}">
                      <a16:creationId xmlns:a16="http://schemas.microsoft.com/office/drawing/2014/main" id="{91DBB7FC-783A-42C5-8B66-44C2085B0AF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4" name="Freeform 583">
                  <a:extLst>
                    <a:ext uri="{FF2B5EF4-FFF2-40B4-BE49-F238E27FC236}">
                      <a16:creationId xmlns:a16="http://schemas.microsoft.com/office/drawing/2014/main" id="{1F99622B-9CBF-474A-9654-468FCAEB45C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6" name="Group 592">
              <a:extLst>
                <a:ext uri="{FF2B5EF4-FFF2-40B4-BE49-F238E27FC236}">
                  <a16:creationId xmlns:a16="http://schemas.microsoft.com/office/drawing/2014/main" id="{77D0B227-DC13-4ACC-8392-53E117545058}"/>
                </a:ext>
              </a:extLst>
            </p:cNvPr>
            <p:cNvGrpSpPr/>
            <p:nvPr/>
          </p:nvGrpSpPr>
          <p:grpSpPr>
            <a:xfrm>
              <a:off x="10532370" y="2608265"/>
              <a:ext cx="353678" cy="198344"/>
              <a:chOff x="7493876" y="2774731"/>
              <a:chExt cx="1481958" cy="894622"/>
            </a:xfrm>
          </p:grpSpPr>
          <p:sp>
            <p:nvSpPr>
              <p:cNvPr id="371" name="Freeform 593">
                <a:extLst>
                  <a:ext uri="{FF2B5EF4-FFF2-40B4-BE49-F238E27FC236}">
                    <a16:creationId xmlns:a16="http://schemas.microsoft.com/office/drawing/2014/main" id="{007ABABA-9EF2-4241-8A31-8841A57555D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72" name="Oval 594">
                <a:extLst>
                  <a:ext uri="{FF2B5EF4-FFF2-40B4-BE49-F238E27FC236}">
                    <a16:creationId xmlns:a16="http://schemas.microsoft.com/office/drawing/2014/main" id="{DD155674-65D6-4F1E-9A10-34E36100A20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73" name="Group 595">
                <a:extLst>
                  <a:ext uri="{FF2B5EF4-FFF2-40B4-BE49-F238E27FC236}">
                    <a16:creationId xmlns:a16="http://schemas.microsoft.com/office/drawing/2014/main" id="{93ABED90-172C-48C9-A137-7ADDAC4E844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74" name="Freeform 596">
                  <a:extLst>
                    <a:ext uri="{FF2B5EF4-FFF2-40B4-BE49-F238E27FC236}">
                      <a16:creationId xmlns:a16="http://schemas.microsoft.com/office/drawing/2014/main" id="{8C6AAE32-632A-4BDE-949D-7CDC3EBA4A5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5" name="Freeform 597">
                  <a:extLst>
                    <a:ext uri="{FF2B5EF4-FFF2-40B4-BE49-F238E27FC236}">
                      <a16:creationId xmlns:a16="http://schemas.microsoft.com/office/drawing/2014/main" id="{CBD2B700-7255-486C-A41E-D0A7365831E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6" name="Freeform 598">
                  <a:extLst>
                    <a:ext uri="{FF2B5EF4-FFF2-40B4-BE49-F238E27FC236}">
                      <a16:creationId xmlns:a16="http://schemas.microsoft.com/office/drawing/2014/main" id="{E17C0172-BEB8-4861-8E69-2AB09C874EE9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7" name="Freeform 599">
                  <a:extLst>
                    <a:ext uri="{FF2B5EF4-FFF2-40B4-BE49-F238E27FC236}">
                      <a16:creationId xmlns:a16="http://schemas.microsoft.com/office/drawing/2014/main" id="{49F57190-2D01-4543-B50C-0CF24BAB61F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7" name="Group 600">
              <a:extLst>
                <a:ext uri="{FF2B5EF4-FFF2-40B4-BE49-F238E27FC236}">
                  <a16:creationId xmlns:a16="http://schemas.microsoft.com/office/drawing/2014/main" id="{929B220F-08C4-4BCB-AF80-67EED9DA09EA}"/>
                </a:ext>
              </a:extLst>
            </p:cNvPr>
            <p:cNvGrpSpPr/>
            <p:nvPr/>
          </p:nvGrpSpPr>
          <p:grpSpPr>
            <a:xfrm>
              <a:off x="10648981" y="2102861"/>
              <a:ext cx="353678" cy="198344"/>
              <a:chOff x="7493876" y="2774731"/>
              <a:chExt cx="1481958" cy="894622"/>
            </a:xfrm>
          </p:grpSpPr>
          <p:sp>
            <p:nvSpPr>
              <p:cNvPr id="364" name="Freeform 601">
                <a:extLst>
                  <a:ext uri="{FF2B5EF4-FFF2-40B4-BE49-F238E27FC236}">
                    <a16:creationId xmlns:a16="http://schemas.microsoft.com/office/drawing/2014/main" id="{C17B05EE-035B-48E6-BA2C-60D5C8927AE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65" name="Oval 602">
                <a:extLst>
                  <a:ext uri="{FF2B5EF4-FFF2-40B4-BE49-F238E27FC236}">
                    <a16:creationId xmlns:a16="http://schemas.microsoft.com/office/drawing/2014/main" id="{0B1A1205-3125-43C5-94B7-4E5FD1E3082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66" name="Group 603">
                <a:extLst>
                  <a:ext uri="{FF2B5EF4-FFF2-40B4-BE49-F238E27FC236}">
                    <a16:creationId xmlns:a16="http://schemas.microsoft.com/office/drawing/2014/main" id="{BBB6F739-DC9A-4495-888B-18D2AEFDD4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67" name="Freeform 604">
                  <a:extLst>
                    <a:ext uri="{FF2B5EF4-FFF2-40B4-BE49-F238E27FC236}">
                      <a16:creationId xmlns:a16="http://schemas.microsoft.com/office/drawing/2014/main" id="{5FDD8006-6235-4709-A184-239CBB41CCF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8" name="Freeform 605">
                  <a:extLst>
                    <a:ext uri="{FF2B5EF4-FFF2-40B4-BE49-F238E27FC236}">
                      <a16:creationId xmlns:a16="http://schemas.microsoft.com/office/drawing/2014/main" id="{85A2657A-5682-439C-9119-6C6FF0A12FE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9" name="Freeform 606">
                  <a:extLst>
                    <a:ext uri="{FF2B5EF4-FFF2-40B4-BE49-F238E27FC236}">
                      <a16:creationId xmlns:a16="http://schemas.microsoft.com/office/drawing/2014/main" id="{1E0F7E16-95BC-4C52-ADD7-3B5E5ABCE369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0" name="Freeform 607">
                  <a:extLst>
                    <a:ext uri="{FF2B5EF4-FFF2-40B4-BE49-F238E27FC236}">
                      <a16:creationId xmlns:a16="http://schemas.microsoft.com/office/drawing/2014/main" id="{432EF666-B02B-4999-8A0A-C548CB9C8D0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8" name="Group 553">
              <a:extLst>
                <a:ext uri="{FF2B5EF4-FFF2-40B4-BE49-F238E27FC236}">
                  <a16:creationId xmlns:a16="http://schemas.microsoft.com/office/drawing/2014/main" id="{04725EB7-3DDA-49E4-9DA8-59C26291FE93}"/>
                </a:ext>
              </a:extLst>
            </p:cNvPr>
            <p:cNvGrpSpPr/>
            <p:nvPr/>
          </p:nvGrpSpPr>
          <p:grpSpPr>
            <a:xfrm>
              <a:off x="9103944" y="3951522"/>
              <a:ext cx="367224" cy="240304"/>
              <a:chOff x="7493876" y="2774731"/>
              <a:chExt cx="1481958" cy="894622"/>
            </a:xfrm>
          </p:grpSpPr>
          <p:sp>
            <p:nvSpPr>
              <p:cNvPr id="357" name="Freeform 554">
                <a:extLst>
                  <a:ext uri="{FF2B5EF4-FFF2-40B4-BE49-F238E27FC236}">
                    <a16:creationId xmlns:a16="http://schemas.microsoft.com/office/drawing/2014/main" id="{A34F609B-8008-4A35-87FF-7967B8CAABF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58" name="Oval 555">
                <a:extLst>
                  <a:ext uri="{FF2B5EF4-FFF2-40B4-BE49-F238E27FC236}">
                    <a16:creationId xmlns:a16="http://schemas.microsoft.com/office/drawing/2014/main" id="{9C1A253E-41B4-43AD-93A0-ADD03692D43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59" name="Group 556">
                <a:extLst>
                  <a:ext uri="{FF2B5EF4-FFF2-40B4-BE49-F238E27FC236}">
                    <a16:creationId xmlns:a16="http://schemas.microsoft.com/office/drawing/2014/main" id="{D5CBDCF3-D5AC-49B2-A49F-41612E4C289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60" name="Freeform 557">
                  <a:extLst>
                    <a:ext uri="{FF2B5EF4-FFF2-40B4-BE49-F238E27FC236}">
                      <a16:creationId xmlns:a16="http://schemas.microsoft.com/office/drawing/2014/main" id="{876B138E-1F9C-495D-8877-215F247DABA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1" name="Freeform 558">
                  <a:extLst>
                    <a:ext uri="{FF2B5EF4-FFF2-40B4-BE49-F238E27FC236}">
                      <a16:creationId xmlns:a16="http://schemas.microsoft.com/office/drawing/2014/main" id="{9117341B-4D9C-4987-9226-CA5555212C1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Freeform 559">
                  <a:extLst>
                    <a:ext uri="{FF2B5EF4-FFF2-40B4-BE49-F238E27FC236}">
                      <a16:creationId xmlns:a16="http://schemas.microsoft.com/office/drawing/2014/main" id="{08E48C2A-1358-4F54-B4EB-FBAE0DE4FC3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3" name="Freeform 560">
                  <a:extLst>
                    <a:ext uri="{FF2B5EF4-FFF2-40B4-BE49-F238E27FC236}">
                      <a16:creationId xmlns:a16="http://schemas.microsoft.com/office/drawing/2014/main" id="{ABFF1063-AB8F-4814-99A6-E7B95302086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9" name="Group 584">
              <a:extLst>
                <a:ext uri="{FF2B5EF4-FFF2-40B4-BE49-F238E27FC236}">
                  <a16:creationId xmlns:a16="http://schemas.microsoft.com/office/drawing/2014/main" id="{D6BE75AD-D8C5-47C4-BA3E-CC9FDD4B9306}"/>
                </a:ext>
              </a:extLst>
            </p:cNvPr>
            <p:cNvGrpSpPr/>
            <p:nvPr/>
          </p:nvGrpSpPr>
          <p:grpSpPr>
            <a:xfrm>
              <a:off x="9985282" y="2656463"/>
              <a:ext cx="353678" cy="198344"/>
              <a:chOff x="7493876" y="2774731"/>
              <a:chExt cx="1481958" cy="894622"/>
            </a:xfrm>
          </p:grpSpPr>
          <p:sp>
            <p:nvSpPr>
              <p:cNvPr id="350" name="Freeform 585">
                <a:extLst>
                  <a:ext uri="{FF2B5EF4-FFF2-40B4-BE49-F238E27FC236}">
                    <a16:creationId xmlns:a16="http://schemas.microsoft.com/office/drawing/2014/main" id="{DA3B1986-7473-497E-B03D-2E7D2EF24FF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51" name="Oval 586">
                <a:extLst>
                  <a:ext uri="{FF2B5EF4-FFF2-40B4-BE49-F238E27FC236}">
                    <a16:creationId xmlns:a16="http://schemas.microsoft.com/office/drawing/2014/main" id="{75C9D8C2-CEB8-4807-96FC-1DC42028EDF7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52" name="Group 587">
                <a:extLst>
                  <a:ext uri="{FF2B5EF4-FFF2-40B4-BE49-F238E27FC236}">
                    <a16:creationId xmlns:a16="http://schemas.microsoft.com/office/drawing/2014/main" id="{6265DB43-C2D5-44CE-915C-4C67B078FB4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53" name="Freeform 588">
                  <a:extLst>
                    <a:ext uri="{FF2B5EF4-FFF2-40B4-BE49-F238E27FC236}">
                      <a16:creationId xmlns:a16="http://schemas.microsoft.com/office/drawing/2014/main" id="{DA4DC7DB-D7E4-48FB-9D5E-9AAF9F92A3A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4" name="Freeform 589">
                  <a:extLst>
                    <a:ext uri="{FF2B5EF4-FFF2-40B4-BE49-F238E27FC236}">
                      <a16:creationId xmlns:a16="http://schemas.microsoft.com/office/drawing/2014/main" id="{F6079D63-E13E-477F-B6E8-461CCD2C24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5" name="Freeform 590">
                  <a:extLst>
                    <a:ext uri="{FF2B5EF4-FFF2-40B4-BE49-F238E27FC236}">
                      <a16:creationId xmlns:a16="http://schemas.microsoft.com/office/drawing/2014/main" id="{8C4DCCDB-1ACF-47AB-A35C-80773294844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6" name="Freeform 591">
                  <a:extLst>
                    <a:ext uri="{FF2B5EF4-FFF2-40B4-BE49-F238E27FC236}">
                      <a16:creationId xmlns:a16="http://schemas.microsoft.com/office/drawing/2014/main" id="{3B333CF8-E6DC-4435-823D-A7456915BDC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10" name="Group 537">
              <a:extLst>
                <a:ext uri="{FF2B5EF4-FFF2-40B4-BE49-F238E27FC236}">
                  <a16:creationId xmlns:a16="http://schemas.microsoft.com/office/drawing/2014/main" id="{B6F1CC32-C17E-4D42-AA18-31276D764CD3}"/>
                </a:ext>
              </a:extLst>
            </p:cNvPr>
            <p:cNvGrpSpPr/>
            <p:nvPr/>
          </p:nvGrpSpPr>
          <p:grpSpPr>
            <a:xfrm>
              <a:off x="9502294" y="3388930"/>
              <a:ext cx="367224" cy="240304"/>
              <a:chOff x="7493876" y="2774731"/>
              <a:chExt cx="1481958" cy="894622"/>
            </a:xfrm>
          </p:grpSpPr>
          <p:sp>
            <p:nvSpPr>
              <p:cNvPr id="343" name="Freeform 538">
                <a:extLst>
                  <a:ext uri="{FF2B5EF4-FFF2-40B4-BE49-F238E27FC236}">
                    <a16:creationId xmlns:a16="http://schemas.microsoft.com/office/drawing/2014/main" id="{E36D465B-564C-4105-BF9F-8C318AD3439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44" name="Oval 539">
                <a:extLst>
                  <a:ext uri="{FF2B5EF4-FFF2-40B4-BE49-F238E27FC236}">
                    <a16:creationId xmlns:a16="http://schemas.microsoft.com/office/drawing/2014/main" id="{64861909-A771-47F7-AD4B-4B424D7203B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45" name="Group 540">
                <a:extLst>
                  <a:ext uri="{FF2B5EF4-FFF2-40B4-BE49-F238E27FC236}">
                    <a16:creationId xmlns:a16="http://schemas.microsoft.com/office/drawing/2014/main" id="{797CDCE5-DD0B-477B-B968-35E32C0CB26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46" name="Freeform 541">
                  <a:extLst>
                    <a:ext uri="{FF2B5EF4-FFF2-40B4-BE49-F238E27FC236}">
                      <a16:creationId xmlns:a16="http://schemas.microsoft.com/office/drawing/2014/main" id="{46D62797-C485-4A6F-8BB5-5989370901C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7" name="Freeform 542">
                  <a:extLst>
                    <a:ext uri="{FF2B5EF4-FFF2-40B4-BE49-F238E27FC236}">
                      <a16:creationId xmlns:a16="http://schemas.microsoft.com/office/drawing/2014/main" id="{B5180178-016F-4203-B2B7-6B580BF4ACF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8" name="Freeform 543">
                  <a:extLst>
                    <a:ext uri="{FF2B5EF4-FFF2-40B4-BE49-F238E27FC236}">
                      <a16:creationId xmlns:a16="http://schemas.microsoft.com/office/drawing/2014/main" id="{A186F7DF-D53A-4962-B8B5-A75855D35E1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9" name="Freeform 544">
                  <a:extLst>
                    <a:ext uri="{FF2B5EF4-FFF2-40B4-BE49-F238E27FC236}">
                      <a16:creationId xmlns:a16="http://schemas.microsoft.com/office/drawing/2014/main" id="{B876A588-D90C-461C-9337-EE6EBFD268E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11" name="Group 545">
              <a:extLst>
                <a:ext uri="{FF2B5EF4-FFF2-40B4-BE49-F238E27FC236}">
                  <a16:creationId xmlns:a16="http://schemas.microsoft.com/office/drawing/2014/main" id="{5C77A8C8-1ECC-4432-B4E5-7872BD9BB3C2}"/>
                </a:ext>
              </a:extLst>
            </p:cNvPr>
            <p:cNvGrpSpPr/>
            <p:nvPr/>
          </p:nvGrpSpPr>
          <p:grpSpPr>
            <a:xfrm>
              <a:off x="9606710" y="3994661"/>
              <a:ext cx="367224" cy="240304"/>
              <a:chOff x="7493876" y="2774731"/>
              <a:chExt cx="1481958" cy="894622"/>
            </a:xfrm>
          </p:grpSpPr>
          <p:sp>
            <p:nvSpPr>
              <p:cNvPr id="336" name="Freeform 546">
                <a:extLst>
                  <a:ext uri="{FF2B5EF4-FFF2-40B4-BE49-F238E27FC236}">
                    <a16:creationId xmlns:a16="http://schemas.microsoft.com/office/drawing/2014/main" id="{BB78CE94-9058-47FD-9255-2CAA38ACB8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37" name="Oval 547">
                <a:extLst>
                  <a:ext uri="{FF2B5EF4-FFF2-40B4-BE49-F238E27FC236}">
                    <a16:creationId xmlns:a16="http://schemas.microsoft.com/office/drawing/2014/main" id="{347A31C4-8773-4279-94B7-6403D63F9BA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38" name="Group 548">
                <a:extLst>
                  <a:ext uri="{FF2B5EF4-FFF2-40B4-BE49-F238E27FC236}">
                    <a16:creationId xmlns:a16="http://schemas.microsoft.com/office/drawing/2014/main" id="{96AF4192-5A24-48C7-BA5B-FC1AD1EB957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39" name="Freeform 549">
                  <a:extLst>
                    <a:ext uri="{FF2B5EF4-FFF2-40B4-BE49-F238E27FC236}">
                      <a16:creationId xmlns:a16="http://schemas.microsoft.com/office/drawing/2014/main" id="{7237FB15-29D3-4804-84AE-935BF0F5F18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0" name="Freeform 550">
                  <a:extLst>
                    <a:ext uri="{FF2B5EF4-FFF2-40B4-BE49-F238E27FC236}">
                      <a16:creationId xmlns:a16="http://schemas.microsoft.com/office/drawing/2014/main" id="{B0597262-E4DC-47A5-BB83-93646027753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1" name="Freeform 551">
                  <a:extLst>
                    <a:ext uri="{FF2B5EF4-FFF2-40B4-BE49-F238E27FC236}">
                      <a16:creationId xmlns:a16="http://schemas.microsoft.com/office/drawing/2014/main" id="{52FF0420-7A4A-4FC4-94F3-193B44D5803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2" name="Freeform 552">
                  <a:extLst>
                    <a:ext uri="{FF2B5EF4-FFF2-40B4-BE49-F238E27FC236}">
                      <a16:creationId xmlns:a16="http://schemas.microsoft.com/office/drawing/2014/main" id="{BFDF5B44-E678-4D83-95E8-EF321C74DBB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12" name="Group 622">
              <a:extLst>
                <a:ext uri="{FF2B5EF4-FFF2-40B4-BE49-F238E27FC236}">
                  <a16:creationId xmlns:a16="http://schemas.microsoft.com/office/drawing/2014/main" id="{F8B974EC-0AC8-44AD-8E2E-2A8B660C7222}"/>
                </a:ext>
              </a:extLst>
            </p:cNvPr>
            <p:cNvGrpSpPr/>
            <p:nvPr/>
          </p:nvGrpSpPr>
          <p:grpSpPr>
            <a:xfrm>
              <a:off x="10380415" y="3987223"/>
              <a:ext cx="353678" cy="198344"/>
              <a:chOff x="7493876" y="2774731"/>
              <a:chExt cx="1481958" cy="894622"/>
            </a:xfrm>
          </p:grpSpPr>
          <p:sp>
            <p:nvSpPr>
              <p:cNvPr id="329" name="Freeform 623">
                <a:extLst>
                  <a:ext uri="{FF2B5EF4-FFF2-40B4-BE49-F238E27FC236}">
                    <a16:creationId xmlns:a16="http://schemas.microsoft.com/office/drawing/2014/main" id="{5F4B9A2A-7D04-4F60-A936-9EBE3FB5C58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30" name="Oval 624">
                <a:extLst>
                  <a:ext uri="{FF2B5EF4-FFF2-40B4-BE49-F238E27FC236}">
                    <a16:creationId xmlns:a16="http://schemas.microsoft.com/office/drawing/2014/main" id="{69110F9B-FB7F-4DF1-A868-CB41DA18C90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31" name="Group 625">
                <a:extLst>
                  <a:ext uri="{FF2B5EF4-FFF2-40B4-BE49-F238E27FC236}">
                    <a16:creationId xmlns:a16="http://schemas.microsoft.com/office/drawing/2014/main" id="{D0D07FF0-664C-44C7-8970-17E444D63EF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32" name="Freeform 626">
                  <a:extLst>
                    <a:ext uri="{FF2B5EF4-FFF2-40B4-BE49-F238E27FC236}">
                      <a16:creationId xmlns:a16="http://schemas.microsoft.com/office/drawing/2014/main" id="{EA7D8987-079C-4185-8CE8-FAA19A5D7EA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3" name="Freeform 627">
                  <a:extLst>
                    <a:ext uri="{FF2B5EF4-FFF2-40B4-BE49-F238E27FC236}">
                      <a16:creationId xmlns:a16="http://schemas.microsoft.com/office/drawing/2014/main" id="{A69726D5-C9B9-45B2-81EA-8744BE8A74F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4" name="Freeform 628">
                  <a:extLst>
                    <a:ext uri="{FF2B5EF4-FFF2-40B4-BE49-F238E27FC236}">
                      <a16:creationId xmlns:a16="http://schemas.microsoft.com/office/drawing/2014/main" id="{BF92AF2D-88B9-4D6E-A6CB-965AA9AD117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5" name="Freeform 629">
                  <a:extLst>
                    <a:ext uri="{FF2B5EF4-FFF2-40B4-BE49-F238E27FC236}">
                      <a16:creationId xmlns:a16="http://schemas.microsoft.com/office/drawing/2014/main" id="{528E75AA-C64D-4D14-A2BE-4F74CBA3D68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13" name="Group 462">
              <a:extLst>
                <a:ext uri="{FF2B5EF4-FFF2-40B4-BE49-F238E27FC236}">
                  <a16:creationId xmlns:a16="http://schemas.microsoft.com/office/drawing/2014/main" id="{30FE484A-B40B-40B5-BB41-53C9DD8760C4}"/>
                </a:ext>
              </a:extLst>
            </p:cNvPr>
            <p:cNvGrpSpPr/>
            <p:nvPr/>
          </p:nvGrpSpPr>
          <p:grpSpPr>
            <a:xfrm>
              <a:off x="9253049" y="4770584"/>
              <a:ext cx="393760" cy="218578"/>
              <a:chOff x="7493876" y="2774731"/>
              <a:chExt cx="1481958" cy="894622"/>
            </a:xfrm>
          </p:grpSpPr>
          <p:sp>
            <p:nvSpPr>
              <p:cNvPr id="322" name="Freeform 463">
                <a:extLst>
                  <a:ext uri="{FF2B5EF4-FFF2-40B4-BE49-F238E27FC236}">
                    <a16:creationId xmlns:a16="http://schemas.microsoft.com/office/drawing/2014/main" id="{8264EA34-CCBD-4576-BAF3-DBA21CA1977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23" name="Oval 464">
                <a:extLst>
                  <a:ext uri="{FF2B5EF4-FFF2-40B4-BE49-F238E27FC236}">
                    <a16:creationId xmlns:a16="http://schemas.microsoft.com/office/drawing/2014/main" id="{694DC74B-3203-44D1-8584-F27D48E4210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24" name="Group 465">
                <a:extLst>
                  <a:ext uri="{FF2B5EF4-FFF2-40B4-BE49-F238E27FC236}">
                    <a16:creationId xmlns:a16="http://schemas.microsoft.com/office/drawing/2014/main" id="{2ECD44C8-E3AE-4B04-926A-B12D438C60F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25" name="Freeform 466">
                  <a:extLst>
                    <a:ext uri="{FF2B5EF4-FFF2-40B4-BE49-F238E27FC236}">
                      <a16:creationId xmlns:a16="http://schemas.microsoft.com/office/drawing/2014/main" id="{FE9E8694-B191-4BAA-8C13-0EAD9CC549D8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6" name="Freeform 467">
                  <a:extLst>
                    <a:ext uri="{FF2B5EF4-FFF2-40B4-BE49-F238E27FC236}">
                      <a16:creationId xmlns:a16="http://schemas.microsoft.com/office/drawing/2014/main" id="{E47841FE-FD9A-45F9-A101-42D620FBD91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7" name="Freeform 468">
                  <a:extLst>
                    <a:ext uri="{FF2B5EF4-FFF2-40B4-BE49-F238E27FC236}">
                      <a16:creationId xmlns:a16="http://schemas.microsoft.com/office/drawing/2014/main" id="{778E6E2E-14C1-4066-91CF-C76B85CD2F6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8" name="Freeform 469">
                  <a:extLst>
                    <a:ext uri="{FF2B5EF4-FFF2-40B4-BE49-F238E27FC236}">
                      <a16:creationId xmlns:a16="http://schemas.microsoft.com/office/drawing/2014/main" id="{9D1731BF-6E01-4461-B2E5-29F5B8A9241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14" name="Group 446">
              <a:extLst>
                <a:ext uri="{FF2B5EF4-FFF2-40B4-BE49-F238E27FC236}">
                  <a16:creationId xmlns:a16="http://schemas.microsoft.com/office/drawing/2014/main" id="{055148E2-4FE8-4782-9AEE-864E2ADD1E00}"/>
                </a:ext>
              </a:extLst>
            </p:cNvPr>
            <p:cNvGrpSpPr/>
            <p:nvPr/>
          </p:nvGrpSpPr>
          <p:grpSpPr>
            <a:xfrm>
              <a:off x="10931138" y="4364023"/>
              <a:ext cx="228295" cy="120400"/>
              <a:chOff x="7493876" y="2774731"/>
              <a:chExt cx="1481958" cy="894622"/>
            </a:xfrm>
          </p:grpSpPr>
          <p:sp>
            <p:nvSpPr>
              <p:cNvPr id="315" name="Freeform 447">
                <a:extLst>
                  <a:ext uri="{FF2B5EF4-FFF2-40B4-BE49-F238E27FC236}">
                    <a16:creationId xmlns:a16="http://schemas.microsoft.com/office/drawing/2014/main" id="{C5249F11-F4A0-406B-AE91-46D5A06CC44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</a:t>
                </a:r>
              </a:p>
            </p:txBody>
          </p:sp>
          <p:sp>
            <p:nvSpPr>
              <p:cNvPr id="316" name="Oval 448">
                <a:extLst>
                  <a:ext uri="{FF2B5EF4-FFF2-40B4-BE49-F238E27FC236}">
                    <a16:creationId xmlns:a16="http://schemas.microsoft.com/office/drawing/2014/main" id="{FFD2EB11-F9A9-42FB-80AA-104FCC85CAA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</a:t>
                </a:r>
              </a:p>
            </p:txBody>
          </p:sp>
          <p:grpSp>
            <p:nvGrpSpPr>
              <p:cNvPr id="317" name="Group 449">
                <a:extLst>
                  <a:ext uri="{FF2B5EF4-FFF2-40B4-BE49-F238E27FC236}">
                    <a16:creationId xmlns:a16="http://schemas.microsoft.com/office/drawing/2014/main" id="{F898AA09-118D-4369-B980-883B1E94BD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18" name="Freeform 450">
                  <a:extLst>
                    <a:ext uri="{FF2B5EF4-FFF2-40B4-BE49-F238E27FC236}">
                      <a16:creationId xmlns:a16="http://schemas.microsoft.com/office/drawing/2014/main" id="{374CA2FF-FC98-443E-ABB4-D006F83F3AA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9" name="Freeform 451">
                  <a:extLst>
                    <a:ext uri="{FF2B5EF4-FFF2-40B4-BE49-F238E27FC236}">
                      <a16:creationId xmlns:a16="http://schemas.microsoft.com/office/drawing/2014/main" id="{1754276E-4A82-4645-B91C-689C79AE71F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0" name="Freeform 452">
                  <a:extLst>
                    <a:ext uri="{FF2B5EF4-FFF2-40B4-BE49-F238E27FC236}">
                      <a16:creationId xmlns:a16="http://schemas.microsoft.com/office/drawing/2014/main" id="{06ED8991-ABFC-4898-971A-8061C0CCFD0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1" name="Freeform 453">
                  <a:extLst>
                    <a:ext uri="{FF2B5EF4-FFF2-40B4-BE49-F238E27FC236}">
                      <a16:creationId xmlns:a16="http://schemas.microsoft.com/office/drawing/2014/main" id="{D40E4FA0-278A-4D6A-AD0D-16DB3CA454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A665743F-2814-46CA-BE67-ACB759D5DC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69284" y1="52462" x2="69284" y2="52462"/>
                        <a14:foregroundMark x1="63279" y1="57846" x2="63279" y2="57846"/>
                        <a14:foregroundMark x1="63279" y1="57846" x2="63279" y2="57846"/>
                        <a14:foregroundMark x1="56351" y1="45385" x2="56351" y2="45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986" y="5898193"/>
            <a:ext cx="409308" cy="3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2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D245E-8B9E-4856-9C59-3B727EC7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为什么要学习计算机网络</a:t>
            </a:r>
            <a:r>
              <a:rPr lang="en-US" altLang="zh-CN" sz="3600" dirty="0"/>
              <a:t>--</a:t>
            </a:r>
            <a:r>
              <a:rPr lang="zh-CN" altLang="en-US" sz="3600" dirty="0"/>
              <a:t>考研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63A66-12FB-4A28-A29A-AA31FBA1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051995-06F8-4FA6-A793-345F03D9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42BC77D-FB43-4EDB-A566-DE36FB947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16961" r="61597" b="48299"/>
          <a:stretch/>
        </p:blipFill>
        <p:spPr bwMode="auto">
          <a:xfrm>
            <a:off x="460315" y="2786743"/>
            <a:ext cx="1716833" cy="2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844B5EC-1F8A-4F12-839B-CEE6C93CF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64036" r="59869"/>
          <a:stretch/>
        </p:blipFill>
        <p:spPr bwMode="auto">
          <a:xfrm>
            <a:off x="4670415" y="2702768"/>
            <a:ext cx="1816359" cy="24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ED35AB3-6DCE-4ED7-86C8-731F03352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11905" r="60000" b="53719"/>
          <a:stretch/>
        </p:blipFill>
        <p:spPr bwMode="auto">
          <a:xfrm>
            <a:off x="2515602" y="2786743"/>
            <a:ext cx="1816359" cy="24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21B476-F079-400E-A7AB-66A3F29A5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9" t="59954" r="60000" b="6667"/>
          <a:stretch/>
        </p:blipFill>
        <p:spPr>
          <a:xfrm>
            <a:off x="6825227" y="2702768"/>
            <a:ext cx="1906343" cy="24663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D245E-8B9E-4856-9C59-3B727EC7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为什么要学习计算机网络</a:t>
            </a:r>
            <a:r>
              <a:rPr lang="en-US" altLang="zh-CN" sz="3600" dirty="0"/>
              <a:t>—</a:t>
            </a:r>
            <a:r>
              <a:rPr lang="zh-CN" altLang="en-US" sz="3600" dirty="0"/>
              <a:t>保研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63A66-12FB-4A28-A29A-AA31FBA1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中山大学计算机学院：</a:t>
            </a:r>
            <a:endParaRPr lang="en-US" altLang="zh-CN" sz="2400" b="0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超算中心</a:t>
            </a:r>
            <a:endParaRPr lang="en-US" altLang="zh-CN" sz="2000" b="0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量子计算与软件研究所</a:t>
            </a:r>
            <a:endParaRPr lang="en-US" altLang="zh-CN" sz="2000" b="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大数据与计算智能研究所</a:t>
            </a:r>
            <a:endParaRPr lang="en-US" altLang="zh-CN" sz="2000" b="0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人工智能与无人系统研究所</a:t>
            </a:r>
            <a:endParaRPr lang="en-US" altLang="zh-CN" sz="2000" b="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科学计算研究所</a:t>
            </a:r>
            <a:endParaRPr lang="en-US" altLang="zh-CN" sz="2000" b="0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0" i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网络空间安全研究所</a:t>
            </a:r>
            <a:endParaRPr lang="en-US" altLang="zh-CN" sz="20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0" i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先进网络与计算系统研究所</a:t>
            </a:r>
            <a:endParaRPr lang="zh-CN" altLang="en-US" sz="20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051995-06F8-4FA6-A793-345F03D9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71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A20945-AD17-4870-BD4B-DEA2BEDA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01BCFFB-F4DE-4210-AF8A-2172B854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2150"/>
            <a:ext cx="7772400" cy="831850"/>
          </a:xfrm>
        </p:spPr>
        <p:txBody>
          <a:bodyPr/>
          <a:lstStyle/>
          <a:p>
            <a:r>
              <a:rPr lang="zh-CN" altLang="en-US" sz="3600" dirty="0"/>
              <a:t>为什么要学习计算机网络</a:t>
            </a:r>
            <a:r>
              <a:rPr lang="en-US" altLang="zh-CN" sz="3600" dirty="0"/>
              <a:t>—</a:t>
            </a:r>
            <a:r>
              <a:rPr lang="zh-CN" altLang="en-US" sz="3600" dirty="0"/>
              <a:t>工作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B91A30E-F347-4A49-896B-716A904A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449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华为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运营商 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移动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联通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电信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百度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腾讯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阿里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字节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京东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小米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Google/Amazon/Meta</a:t>
            </a:r>
            <a:endParaRPr lang="zh-CN" altLang="en-US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47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0E132-9BA3-4F68-9C3C-96026730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Computer Networks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0B4F5-2537-46E9-B621-FEB2F271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438"/>
            <a:ext cx="8930640" cy="4449762"/>
          </a:xfrm>
        </p:spPr>
        <p:txBody>
          <a:bodyPr/>
          <a:lstStyle/>
          <a:p>
            <a:endParaRPr lang="en-US" altLang="zh-CN" sz="1800" b="0" dirty="0">
              <a:solidFill>
                <a:srgbClr val="000000"/>
              </a:solidFill>
              <a:latin typeface="TimesNewRomanPSMT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Instructor: Qianyi Huang</a:t>
            </a:r>
            <a:r>
              <a:rPr lang="zh-CN" altLang="en-US" sz="24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4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24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黄倩怡</a:t>
            </a:r>
            <a:r>
              <a:rPr lang="en-US" altLang="zh-CN" sz="24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altLang="zh-CN" sz="2400" b="0" dirty="0">
              <a:solidFill>
                <a:srgbClr val="000000"/>
              </a:solidFill>
              <a:latin typeface="TimesNewRomanPSMT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Affiliation: CSE of SYSU</a:t>
            </a: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Email: huangqy89@mail.sysu.edu.cn</a:t>
            </a: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Office: 529F, Guangzhou Supercomputing Center, East Campus </a:t>
            </a: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Office Hour: by appointment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80A09-85C4-4969-9BA0-73E0D1C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F6853A-1237-4654-B31A-B91C2AB65ABB}" type="slidenum">
              <a:rPr lang="zh-CN" alt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4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4F12A-8EE3-4C56-8F62-653BB684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Teaching Assistant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3EEB61-7B7F-4F4C-9676-5F582734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altLang="zh-CN" sz="2800" b="0" dirty="0" err="1"/>
              <a:t>Yihang</a:t>
            </a:r>
            <a:r>
              <a:rPr lang="en-US" altLang="zh-CN" sz="2800" b="0" dirty="0"/>
              <a:t> Zhang (</a:t>
            </a:r>
            <a:r>
              <a:rPr lang="zh-CN" altLang="en-US" sz="2800" b="0" dirty="0"/>
              <a:t>张漪航</a:t>
            </a:r>
            <a:r>
              <a:rPr lang="en-US" altLang="zh-CN" sz="2800" b="0" dirty="0"/>
              <a:t>)</a:t>
            </a:r>
          </a:p>
          <a:p>
            <a:pPr lvl="1">
              <a:spcBef>
                <a:spcPts val="800"/>
              </a:spcBef>
            </a:pPr>
            <a:r>
              <a:rPr lang="en-US" altLang="zh-CN" sz="2400" dirty="0"/>
              <a:t>982770372@qq.com</a:t>
            </a:r>
          </a:p>
          <a:p>
            <a:pPr marL="342900" lvl="1" indent="-342900">
              <a:spcBef>
                <a:spcPts val="800"/>
              </a:spcBef>
              <a:buChar char="•"/>
            </a:pPr>
            <a:r>
              <a:rPr lang="en-US" altLang="zh-CN" dirty="0">
                <a:ea typeface="+mn-ea"/>
                <a:cs typeface="+mn-cs"/>
              </a:rPr>
              <a:t>Yutong Xu (</a:t>
            </a:r>
            <a:r>
              <a:rPr lang="zh-CN" altLang="en-US" dirty="0">
                <a:ea typeface="+mn-ea"/>
                <a:cs typeface="+mn-cs"/>
              </a:rPr>
              <a:t>许雨彤</a:t>
            </a:r>
            <a:r>
              <a:rPr lang="en-US" altLang="zh-CN" dirty="0">
                <a:ea typeface="+mn-ea"/>
                <a:cs typeface="+mn-cs"/>
              </a:rPr>
              <a:t>)</a:t>
            </a:r>
          </a:p>
          <a:p>
            <a:pPr lvl="1">
              <a:spcBef>
                <a:spcPts val="800"/>
              </a:spcBef>
            </a:pPr>
            <a:r>
              <a:rPr lang="en-US" altLang="zh-CN" sz="2400" dirty="0"/>
              <a:t>xuyutong0302@gmail.com</a:t>
            </a:r>
          </a:p>
          <a:p>
            <a:pPr>
              <a:spcBef>
                <a:spcPts val="800"/>
              </a:spcBef>
            </a:pPr>
            <a:r>
              <a:rPr lang="en-US" altLang="zh-CN" b="0" dirty="0"/>
              <a:t>TA office: 529, Guangzhou Supercomputing Center, East Campus </a:t>
            </a:r>
          </a:p>
          <a:p>
            <a:pPr>
              <a:spcBef>
                <a:spcPts val="800"/>
              </a:spcBef>
            </a:pPr>
            <a:r>
              <a:rPr lang="en-US" altLang="zh-CN" sz="2800" b="0" dirty="0"/>
              <a:t>They are responsible for homework grading, Q&amp;A, </a:t>
            </a:r>
            <a:r>
              <a:rPr lang="en-US" altLang="zh-CN" sz="2800" b="0" dirty="0" err="1"/>
              <a:t>etc</a:t>
            </a:r>
            <a:endParaRPr lang="zh-CN" altLang="en-US" sz="28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842BA0-78A5-49A1-A49E-E9B8DDA2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F6853A-1237-4654-B31A-B91C2AB65ABB}" type="slidenum">
              <a:rPr lang="zh-CN" alt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1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CE72994-9484-41BC-BF81-4EC20E51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Course Website</a:t>
            </a:r>
            <a:endParaRPr lang="zh-CN" alt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9149B66-EF37-4A05-857D-022FDFF0D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2800" b="0" dirty="0">
                <a:latin typeface="+mn-ea"/>
                <a:hlinkClick r:id="rId2"/>
              </a:rPr>
              <a:t>https://huangqy89.github.io/cn-2025/</a:t>
            </a:r>
            <a:endParaRPr lang="en-US" altLang="zh-CN" sz="2800" b="0" dirty="0">
              <a:latin typeface="+mn-ea"/>
            </a:endParaRPr>
          </a:p>
          <a:p>
            <a:pPr eaLnBrk="1" hangingPunct="1"/>
            <a:endParaRPr lang="en-US" altLang="zh-CN" sz="2800" b="0" dirty="0">
              <a:latin typeface="+mn-ea"/>
            </a:endParaRPr>
          </a:p>
          <a:p>
            <a:pPr eaLnBrk="1" hangingPunct="1"/>
            <a:r>
              <a:rPr lang="en-US" altLang="zh-CN" sz="2800" b="0" dirty="0">
                <a:latin typeface="+mn-ea"/>
              </a:rPr>
              <a:t>Lecture notes</a:t>
            </a:r>
          </a:p>
          <a:p>
            <a:pPr eaLnBrk="1" hangingPunct="1"/>
            <a:r>
              <a:rPr lang="en-US" altLang="zh-CN" sz="2800" b="0" dirty="0">
                <a:latin typeface="+mn-ea"/>
              </a:rPr>
              <a:t>Assignments &amp; Solutions</a:t>
            </a:r>
          </a:p>
          <a:p>
            <a:pPr eaLnBrk="1" hangingPunct="1"/>
            <a:r>
              <a:rPr lang="en-US" altLang="zh-CN" sz="2800" b="0" dirty="0">
                <a:latin typeface="+mn-ea"/>
              </a:rPr>
              <a:t>Laboratory materials</a:t>
            </a:r>
          </a:p>
          <a:p>
            <a:pPr eaLnBrk="1" hangingPunct="1"/>
            <a:r>
              <a:rPr lang="en-US" altLang="zh-CN" sz="2800" b="0" dirty="0">
                <a:latin typeface="+mn-ea"/>
              </a:rPr>
              <a:t>Additional resources (reference books, online courses)</a:t>
            </a:r>
            <a:endParaRPr lang="zh-CN" altLang="en-US" sz="2800" b="0" dirty="0"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8FF40-A49B-4DB7-93A6-C7A94BB4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Textbook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14BBE-35D8-4BDD-BEFA-B372B756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0" dirty="0"/>
              <a:t>Book</a:t>
            </a:r>
          </a:p>
          <a:p>
            <a:pPr lvl="1"/>
            <a:r>
              <a:rPr lang="zh-CN" altLang="en-US" sz="2400" dirty="0"/>
              <a:t>教材名称：计算机网络：自顶向下方法 </a:t>
            </a:r>
            <a:r>
              <a:rPr lang="en-US" altLang="zh-CN" sz="2400" dirty="0"/>
              <a:t>(</a:t>
            </a:r>
            <a:r>
              <a:rPr lang="zh-CN" altLang="en-US" sz="2400" dirty="0"/>
              <a:t>原书第</a:t>
            </a:r>
            <a:r>
              <a:rPr lang="en-US" altLang="zh-CN" sz="2400" dirty="0"/>
              <a:t>8</a:t>
            </a:r>
            <a:r>
              <a:rPr lang="zh-CN" altLang="en-US" sz="2400" dirty="0"/>
              <a:t>版</a:t>
            </a:r>
            <a:r>
              <a:rPr lang="en-US" altLang="zh-CN" sz="2400" dirty="0"/>
              <a:t>)</a:t>
            </a:r>
          </a:p>
          <a:p>
            <a:pPr lvl="1"/>
            <a:r>
              <a:rPr lang="zh-CN" altLang="en-US" sz="2400" dirty="0"/>
              <a:t>作者：</a:t>
            </a:r>
            <a:r>
              <a:rPr lang="en-US" altLang="zh-CN" sz="2400" dirty="0"/>
              <a:t>[</a:t>
            </a:r>
            <a:r>
              <a:rPr lang="zh-CN" altLang="en-US" sz="2400" dirty="0"/>
              <a:t>美</a:t>
            </a:r>
            <a:r>
              <a:rPr lang="en-US" altLang="zh-CN" sz="2400" dirty="0"/>
              <a:t>] James </a:t>
            </a:r>
            <a:r>
              <a:rPr lang="en-US" altLang="zh-CN" sz="2400" dirty="0" err="1"/>
              <a:t>F.Kurose</a:t>
            </a:r>
            <a:r>
              <a:rPr lang="zh-CN" altLang="en-US" sz="2400" dirty="0"/>
              <a:t>，</a:t>
            </a:r>
            <a:r>
              <a:rPr lang="en-US" altLang="zh-CN" sz="2400" dirty="0"/>
              <a:t>Keith </a:t>
            </a:r>
            <a:r>
              <a:rPr lang="en-US" altLang="zh-CN" sz="2400" dirty="0" err="1"/>
              <a:t>W.Ross</a:t>
            </a:r>
            <a:r>
              <a:rPr lang="en-US" altLang="zh-CN" sz="2400" dirty="0"/>
              <a:t> </a:t>
            </a:r>
            <a:r>
              <a:rPr lang="zh-CN" altLang="en-US" sz="2400" dirty="0"/>
              <a:t>著，陈鸣 译</a:t>
            </a:r>
          </a:p>
          <a:p>
            <a:pPr lvl="1"/>
            <a:r>
              <a:rPr lang="zh-CN" altLang="en-US" sz="2400" dirty="0"/>
              <a:t>出版社：机械工业出版社</a:t>
            </a:r>
          </a:p>
          <a:p>
            <a:pPr marL="457200" lvl="1" indent="0">
              <a:buNone/>
            </a:pPr>
            <a:br>
              <a:rPr lang="zh-CN" altLang="en-US" sz="1600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960CAD-DDFD-43E9-8490-0C4D4A1C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F6853A-1237-4654-B31A-B91C2AB65ABB}" type="slidenum">
              <a:rPr lang="zh-CN" alt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22448B2-76D1-48C5-BB95-F1627ED58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48" y="3850347"/>
            <a:ext cx="2031040" cy="24361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13FA03-531B-4A92-B7D7-AD5F2B0BD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16" y="3835557"/>
            <a:ext cx="1954464" cy="24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00839"/>
      </p:ext>
    </p:extLst>
  </p:cSld>
  <p:clrMapOvr>
    <a:masterClrMapping/>
  </p:clrMapOvr>
</p:sld>
</file>

<file path=ppt/theme/theme1.xml><?xml version="1.0" encoding="utf-8"?>
<a:theme xmlns:a="http://schemas.openxmlformats.org/drawingml/2006/main" name="1_TTCS">
  <a:themeElements>
    <a:clrScheme name="1_TTC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TTCS">
      <a:majorFont>
        <a:latin typeface="Arial"/>
        <a:ea typeface="宋体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TC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TC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587</Words>
  <Application>Microsoft Office PowerPoint</Application>
  <PresentationFormat>全屏显示(4:3)</PresentationFormat>
  <Paragraphs>151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TimesNewRomanPS-BoldMT</vt:lpstr>
      <vt:lpstr>TimesNewRomanPSMT</vt:lpstr>
      <vt:lpstr>等线</vt:lpstr>
      <vt:lpstr>宋体</vt:lpstr>
      <vt:lpstr>宋体</vt:lpstr>
      <vt:lpstr>Arial</vt:lpstr>
      <vt:lpstr>Times</vt:lpstr>
      <vt:lpstr>Times New Roman</vt:lpstr>
      <vt:lpstr>1_TTCS</vt:lpstr>
      <vt:lpstr>Computer Networks</vt:lpstr>
      <vt:lpstr>PowerPoint 演示文稿</vt:lpstr>
      <vt:lpstr>为什么要学习计算机网络--考研</vt:lpstr>
      <vt:lpstr>为什么要学习计算机网络—保研</vt:lpstr>
      <vt:lpstr>为什么要学习计算机网络—工作</vt:lpstr>
      <vt:lpstr>Computer Networks</vt:lpstr>
      <vt:lpstr>Teaching Assistant</vt:lpstr>
      <vt:lpstr>Course Website</vt:lpstr>
      <vt:lpstr>Textbook</vt:lpstr>
      <vt:lpstr>What Will We Learn?</vt:lpstr>
      <vt:lpstr>Challenges</vt:lpstr>
      <vt:lpstr>Additional Resources</vt:lpstr>
      <vt:lpstr>Schedule</vt:lpstr>
      <vt:lpstr>Grading Policy</vt:lpstr>
      <vt:lpstr>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Circuits</dc:title>
  <dc:creator>倩怡 黄</dc:creator>
  <cp:lastModifiedBy>倩怡 黄</cp:lastModifiedBy>
  <cp:revision>38</cp:revision>
  <dcterms:created xsi:type="dcterms:W3CDTF">2024-02-27T11:58:37Z</dcterms:created>
  <dcterms:modified xsi:type="dcterms:W3CDTF">2025-09-07T12:07:13Z</dcterms:modified>
</cp:coreProperties>
</file>